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5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6.xml" ContentType="application/vnd.openxmlformats-officedocument.theme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4"/>
    <p:sldMasterId id="2147483660" r:id="rId5"/>
    <p:sldMasterId id="2147483720" r:id="rId6"/>
    <p:sldMasterId id="2147483708" r:id="rId7"/>
    <p:sldMasterId id="2147483672" r:id="rId8"/>
    <p:sldMasterId id="2147483684" r:id="rId9"/>
    <p:sldMasterId id="2147483772" r:id="rId10"/>
  </p:sldMasterIdLst>
  <p:notesMasterIdLst>
    <p:notesMasterId r:id="rId31"/>
  </p:notesMasterIdLst>
  <p:handoutMasterIdLst>
    <p:handoutMasterId r:id="rId32"/>
  </p:handoutMasterIdLst>
  <p:sldIdLst>
    <p:sldId id="256" r:id="rId11"/>
    <p:sldId id="257" r:id="rId12"/>
    <p:sldId id="258" r:id="rId13"/>
    <p:sldId id="259" r:id="rId14"/>
    <p:sldId id="2147483619" r:id="rId15"/>
    <p:sldId id="2147479583" r:id="rId16"/>
    <p:sldId id="2147481168" r:id="rId17"/>
    <p:sldId id="2147483623" r:id="rId18"/>
    <p:sldId id="2147483624" r:id="rId19"/>
    <p:sldId id="2147482046" r:id="rId20"/>
    <p:sldId id="2147483622" r:id="rId21"/>
    <p:sldId id="260" r:id="rId22"/>
    <p:sldId id="2147479497" r:id="rId23"/>
    <p:sldId id="2147482049" r:id="rId24"/>
    <p:sldId id="2147483618" r:id="rId25"/>
    <p:sldId id="2147483625" r:id="rId26"/>
    <p:sldId id="2147483626" r:id="rId27"/>
    <p:sldId id="2147481888" r:id="rId28"/>
    <p:sldId id="261" r:id="rId29"/>
    <p:sldId id="262" r:id="rId30"/>
  </p:sldIdLst>
  <p:sldSz cx="11703050" cy="6584950"/>
  <p:notesSz cx="6858000" cy="9144000"/>
  <p:defaultTextStyle>
    <a:defPPr>
      <a:defRPr lang="it-IT"/>
    </a:defPPr>
    <a:lvl1pPr marL="0" algn="l" defTabSz="877824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1pPr>
    <a:lvl2pPr marL="438912" algn="l" defTabSz="877824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2pPr>
    <a:lvl3pPr marL="877824" algn="l" defTabSz="877824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3pPr>
    <a:lvl4pPr marL="1316736" algn="l" defTabSz="877824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4pPr>
    <a:lvl5pPr marL="1755648" algn="l" defTabSz="877824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5pPr>
    <a:lvl6pPr marL="2194560" algn="l" defTabSz="877824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6pPr>
    <a:lvl7pPr marL="2633472" algn="l" defTabSz="877824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7pPr>
    <a:lvl8pPr marL="3072384" algn="l" defTabSz="877824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8pPr>
    <a:lvl9pPr marL="3511296" algn="l" defTabSz="877824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78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E7F722-E89F-4D8A-8FD0-6F63F01F825B}" v="205" dt="2025-06-20T13:24:06.0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14" autoAdjust="0"/>
    <p:restoredTop sz="86807" autoAdjust="0"/>
  </p:normalViewPr>
  <p:slideViewPr>
    <p:cSldViewPr snapToGrid="0">
      <p:cViewPr varScale="1">
        <p:scale>
          <a:sx n="118" d="100"/>
          <a:sy n="118" d="100"/>
        </p:scale>
        <p:origin x="36" y="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tableStyles" Target="tableStyle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 Congiu" userId="309aec34-6e2f-42e7-9a2d-f4f68dda6269" providerId="ADAL" clId="{62E7F722-E89F-4D8A-8FD0-6F63F01F825B}"/>
    <pc:docChg chg="undo redo custSel addSld delSld modSld sldOrd addMainMaster modMainMaster">
      <pc:chgData name="Luca Congiu" userId="309aec34-6e2f-42e7-9a2d-f4f68dda6269" providerId="ADAL" clId="{62E7F722-E89F-4D8A-8FD0-6F63F01F825B}" dt="2025-06-20T14:58:31.300" v="1072" actId="1076"/>
      <pc:docMkLst>
        <pc:docMk/>
      </pc:docMkLst>
      <pc:sldChg chg="modSp mod">
        <pc:chgData name="Luca Congiu" userId="309aec34-6e2f-42e7-9a2d-f4f68dda6269" providerId="ADAL" clId="{62E7F722-E89F-4D8A-8FD0-6F63F01F825B}" dt="2025-06-20T14:58:31.300" v="1072" actId="1076"/>
        <pc:sldMkLst>
          <pc:docMk/>
          <pc:sldMk cId="0" sldId="256"/>
        </pc:sldMkLst>
        <pc:picChg chg="mod">
          <ac:chgData name="Luca Congiu" userId="309aec34-6e2f-42e7-9a2d-f4f68dda6269" providerId="ADAL" clId="{62E7F722-E89F-4D8A-8FD0-6F63F01F825B}" dt="2025-06-20T14:58:31.300" v="1072" actId="1076"/>
          <ac:picMkLst>
            <pc:docMk/>
            <pc:sldMk cId="0" sldId="256"/>
            <ac:picMk id="3" creationId="{00000000-0000-0000-0000-000000000000}"/>
          </ac:picMkLst>
        </pc:picChg>
      </pc:sldChg>
      <pc:sldChg chg="mod modShow">
        <pc:chgData name="Luca Congiu" userId="309aec34-6e2f-42e7-9a2d-f4f68dda6269" providerId="ADAL" clId="{62E7F722-E89F-4D8A-8FD0-6F63F01F825B}" dt="2025-06-20T12:25:46.857" v="603" actId="729"/>
        <pc:sldMkLst>
          <pc:docMk/>
          <pc:sldMk cId="0" sldId="257"/>
        </pc:sldMkLst>
      </pc:sldChg>
      <pc:sldChg chg="modSp mod modShow">
        <pc:chgData name="Luca Congiu" userId="309aec34-6e2f-42e7-9a2d-f4f68dda6269" providerId="ADAL" clId="{62E7F722-E89F-4D8A-8FD0-6F63F01F825B}" dt="2025-06-20T12:26:03.191" v="604" actId="729"/>
        <pc:sldMkLst>
          <pc:docMk/>
          <pc:sldMk cId="0" sldId="259"/>
        </pc:sldMkLst>
        <pc:spChg chg="mod">
          <ac:chgData name="Luca Congiu" userId="309aec34-6e2f-42e7-9a2d-f4f68dda6269" providerId="ADAL" clId="{62E7F722-E89F-4D8A-8FD0-6F63F01F825B}" dt="2025-06-20T08:11:25.001" v="7" actId="27636"/>
          <ac:spMkLst>
            <pc:docMk/>
            <pc:sldMk cId="0" sldId="259"/>
            <ac:spMk id="2" creationId="{00000000-0000-0000-0000-000000000000}"/>
          </ac:spMkLst>
        </pc:spChg>
      </pc:sldChg>
      <pc:sldChg chg="mod ord modShow">
        <pc:chgData name="Luca Congiu" userId="309aec34-6e2f-42e7-9a2d-f4f68dda6269" providerId="ADAL" clId="{62E7F722-E89F-4D8A-8FD0-6F63F01F825B}" dt="2025-06-20T13:13:50.265" v="1010" actId="729"/>
        <pc:sldMkLst>
          <pc:docMk/>
          <pc:sldMk cId="0" sldId="260"/>
        </pc:sldMkLst>
      </pc:sldChg>
      <pc:sldChg chg="modSp mod">
        <pc:chgData name="Luca Congiu" userId="309aec34-6e2f-42e7-9a2d-f4f68dda6269" providerId="ADAL" clId="{62E7F722-E89F-4D8A-8FD0-6F63F01F825B}" dt="2025-06-20T08:11:24.941" v="1" actId="27636"/>
        <pc:sldMkLst>
          <pc:docMk/>
          <pc:sldMk cId="0" sldId="261"/>
        </pc:sldMkLst>
        <pc:spChg chg="mod">
          <ac:chgData name="Luca Congiu" userId="309aec34-6e2f-42e7-9a2d-f4f68dda6269" providerId="ADAL" clId="{62E7F722-E89F-4D8A-8FD0-6F63F01F825B}" dt="2025-06-20T08:11:24.941" v="1" actId="27636"/>
          <ac:spMkLst>
            <pc:docMk/>
            <pc:sldMk cId="0" sldId="261"/>
            <ac:spMk id="2" creationId="{00000000-0000-0000-0000-000000000000}"/>
          </ac:spMkLst>
        </pc:spChg>
      </pc:sldChg>
      <pc:sldChg chg="modSp mod">
        <pc:chgData name="Luca Congiu" userId="309aec34-6e2f-42e7-9a2d-f4f68dda6269" providerId="ADAL" clId="{62E7F722-E89F-4D8A-8FD0-6F63F01F825B}" dt="2025-06-20T08:11:24.946" v="2" actId="27636"/>
        <pc:sldMkLst>
          <pc:docMk/>
          <pc:sldMk cId="0" sldId="262"/>
        </pc:sldMkLst>
        <pc:spChg chg="mod">
          <ac:chgData name="Luca Congiu" userId="309aec34-6e2f-42e7-9a2d-f4f68dda6269" providerId="ADAL" clId="{62E7F722-E89F-4D8A-8FD0-6F63F01F825B}" dt="2025-06-20T08:11:24.946" v="2" actId="27636"/>
          <ac:spMkLst>
            <pc:docMk/>
            <pc:sldMk cId="0" sldId="262"/>
            <ac:spMk id="3" creationId="{00000000-0000-0000-0000-000000000000}"/>
          </ac:spMkLst>
        </pc:spChg>
      </pc:sldChg>
      <pc:sldChg chg="addSp modSp add del mod ord">
        <pc:chgData name="Luca Congiu" userId="309aec34-6e2f-42e7-9a2d-f4f68dda6269" providerId="ADAL" clId="{62E7F722-E89F-4D8A-8FD0-6F63F01F825B}" dt="2025-06-20T11:06:32.948" v="602" actId="47"/>
        <pc:sldMkLst>
          <pc:docMk/>
          <pc:sldMk cId="1333897608" sldId="276"/>
        </pc:sldMkLst>
        <pc:spChg chg="mod">
          <ac:chgData name="Luca Congiu" userId="309aec34-6e2f-42e7-9a2d-f4f68dda6269" providerId="ADAL" clId="{62E7F722-E89F-4D8A-8FD0-6F63F01F825B}" dt="2025-06-20T08:12:27.593" v="9"/>
          <ac:spMkLst>
            <pc:docMk/>
            <pc:sldMk cId="1333897608" sldId="276"/>
            <ac:spMk id="2" creationId="{47535E1A-CE87-684F-CB70-ECDC42A0B3B9}"/>
          </ac:spMkLst>
        </pc:spChg>
        <pc:spChg chg="mod">
          <ac:chgData name="Luca Congiu" userId="309aec34-6e2f-42e7-9a2d-f4f68dda6269" providerId="ADAL" clId="{62E7F722-E89F-4D8A-8FD0-6F63F01F825B}" dt="2025-06-20T08:13:05.476" v="15" actId="1076"/>
          <ac:spMkLst>
            <pc:docMk/>
            <pc:sldMk cId="1333897608" sldId="276"/>
            <ac:spMk id="3" creationId="{7CF9ECC9-30E7-7A31-74E7-BED017CFBD0D}"/>
          </ac:spMkLst>
        </pc:spChg>
        <pc:spChg chg="add mod">
          <ac:chgData name="Luca Congiu" userId="309aec34-6e2f-42e7-9a2d-f4f68dda6269" providerId="ADAL" clId="{62E7F722-E89F-4D8A-8FD0-6F63F01F825B}" dt="2025-06-20T08:13:13.294" v="16" actId="1076"/>
          <ac:spMkLst>
            <pc:docMk/>
            <pc:sldMk cId="1333897608" sldId="276"/>
            <ac:spMk id="5" creationId="{0943F55C-DF0B-4FEE-DD6E-A04FD8A7CD20}"/>
          </ac:spMkLst>
        </pc:spChg>
        <pc:picChg chg="mod">
          <ac:chgData name="Luca Congiu" userId="309aec34-6e2f-42e7-9a2d-f4f68dda6269" providerId="ADAL" clId="{62E7F722-E89F-4D8A-8FD0-6F63F01F825B}" dt="2025-06-20T08:13:01.776" v="14" actId="1076"/>
          <ac:picMkLst>
            <pc:docMk/>
            <pc:sldMk cId="1333897608" sldId="276"/>
            <ac:picMk id="4" creationId="{976ABBE3-D6F6-52E7-E8C3-02B7BFE6F962}"/>
          </ac:picMkLst>
        </pc:picChg>
      </pc:sldChg>
      <pc:sldChg chg="addSp delSp modSp add mod delAnim">
        <pc:chgData name="Luca Congiu" userId="309aec34-6e2f-42e7-9a2d-f4f68dda6269" providerId="ADAL" clId="{62E7F722-E89F-4D8A-8FD0-6F63F01F825B}" dt="2025-06-20T13:12:55.594" v="1008" actId="1076"/>
        <pc:sldMkLst>
          <pc:docMk/>
          <pc:sldMk cId="4100305181" sldId="2147479497"/>
        </pc:sldMkLst>
        <pc:spChg chg="del">
          <ac:chgData name="Luca Congiu" userId="309aec34-6e2f-42e7-9a2d-f4f68dda6269" providerId="ADAL" clId="{62E7F722-E89F-4D8A-8FD0-6F63F01F825B}" dt="2025-06-20T11:05:26.262" v="597" actId="478"/>
          <ac:spMkLst>
            <pc:docMk/>
            <pc:sldMk cId="4100305181" sldId="2147479497"/>
            <ac:spMk id="3" creationId="{4C97C32B-5C22-1B72-A204-3B5BA5437D35}"/>
          </ac:spMkLst>
        </pc:spChg>
        <pc:spChg chg="add del mod">
          <ac:chgData name="Luca Congiu" userId="309aec34-6e2f-42e7-9a2d-f4f68dda6269" providerId="ADAL" clId="{62E7F722-E89F-4D8A-8FD0-6F63F01F825B}" dt="2025-06-20T10:23:58.717" v="190" actId="478"/>
          <ac:spMkLst>
            <pc:docMk/>
            <pc:sldMk cId="4100305181" sldId="2147479497"/>
            <ac:spMk id="4" creationId="{28EAD785-E5D1-9297-81A2-B6F8967FA203}"/>
          </ac:spMkLst>
        </pc:spChg>
        <pc:spChg chg="del">
          <ac:chgData name="Luca Congiu" userId="309aec34-6e2f-42e7-9a2d-f4f68dda6269" providerId="ADAL" clId="{62E7F722-E89F-4D8A-8FD0-6F63F01F825B}" dt="2025-06-20T11:05:26.262" v="597" actId="478"/>
          <ac:spMkLst>
            <pc:docMk/>
            <pc:sldMk cId="4100305181" sldId="2147479497"/>
            <ac:spMk id="5" creationId="{4BDFC341-1DBF-87D8-35BB-A5E762A4AEA8}"/>
          </ac:spMkLst>
        </pc:spChg>
        <pc:spChg chg="del">
          <ac:chgData name="Luca Congiu" userId="309aec34-6e2f-42e7-9a2d-f4f68dda6269" providerId="ADAL" clId="{62E7F722-E89F-4D8A-8FD0-6F63F01F825B}" dt="2025-06-20T10:23:54.074" v="189" actId="478"/>
          <ac:spMkLst>
            <pc:docMk/>
            <pc:sldMk cId="4100305181" sldId="2147479497"/>
            <ac:spMk id="6" creationId="{E7BF15BD-001C-49B3-9A01-B39DEDA47564}"/>
          </ac:spMkLst>
        </pc:spChg>
        <pc:spChg chg="add mod">
          <ac:chgData name="Luca Congiu" userId="309aec34-6e2f-42e7-9a2d-f4f68dda6269" providerId="ADAL" clId="{62E7F722-E89F-4D8A-8FD0-6F63F01F825B}" dt="2025-06-20T13:12:55.594" v="1008" actId="1076"/>
          <ac:spMkLst>
            <pc:docMk/>
            <pc:sldMk cId="4100305181" sldId="2147479497"/>
            <ac:spMk id="9" creationId="{2AC81108-5706-FB57-8450-DA27C11B8F56}"/>
          </ac:spMkLst>
        </pc:spChg>
        <pc:spChg chg="del">
          <ac:chgData name="Luca Congiu" userId="309aec34-6e2f-42e7-9a2d-f4f68dda6269" providerId="ADAL" clId="{62E7F722-E89F-4D8A-8FD0-6F63F01F825B}" dt="2025-06-20T11:05:26.262" v="597" actId="478"/>
          <ac:spMkLst>
            <pc:docMk/>
            <pc:sldMk cId="4100305181" sldId="2147479497"/>
            <ac:spMk id="10" creationId="{7AD02433-7199-DEA8-7A72-7401C1CC24C4}"/>
          </ac:spMkLst>
        </pc:spChg>
        <pc:spChg chg="del">
          <ac:chgData name="Luca Congiu" userId="309aec34-6e2f-42e7-9a2d-f4f68dda6269" providerId="ADAL" clId="{62E7F722-E89F-4D8A-8FD0-6F63F01F825B}" dt="2025-06-20T11:05:26.262" v="597" actId="478"/>
          <ac:spMkLst>
            <pc:docMk/>
            <pc:sldMk cId="4100305181" sldId="2147479497"/>
            <ac:spMk id="12" creationId="{0138D325-EE7E-E67E-91C7-1B44C8F30DFB}"/>
          </ac:spMkLst>
        </pc:spChg>
        <pc:spChg chg="del">
          <ac:chgData name="Luca Congiu" userId="309aec34-6e2f-42e7-9a2d-f4f68dda6269" providerId="ADAL" clId="{62E7F722-E89F-4D8A-8FD0-6F63F01F825B}" dt="2025-06-20T11:05:26.262" v="597" actId="478"/>
          <ac:spMkLst>
            <pc:docMk/>
            <pc:sldMk cId="4100305181" sldId="2147479497"/>
            <ac:spMk id="13" creationId="{00BE63EE-87E6-3358-E4A7-A486B7AADAD3}"/>
          </ac:spMkLst>
        </pc:spChg>
        <pc:spChg chg="del">
          <ac:chgData name="Luca Congiu" userId="309aec34-6e2f-42e7-9a2d-f4f68dda6269" providerId="ADAL" clId="{62E7F722-E89F-4D8A-8FD0-6F63F01F825B}" dt="2025-06-20T11:05:26.262" v="597" actId="478"/>
          <ac:spMkLst>
            <pc:docMk/>
            <pc:sldMk cId="4100305181" sldId="2147479497"/>
            <ac:spMk id="14" creationId="{C926B359-7706-AEC3-7D9E-F63E563BACA6}"/>
          </ac:spMkLst>
        </pc:spChg>
      </pc:sldChg>
      <pc:sldChg chg="delSp modSp add mod ord">
        <pc:chgData name="Luca Congiu" userId="309aec34-6e2f-42e7-9a2d-f4f68dda6269" providerId="ADAL" clId="{62E7F722-E89F-4D8A-8FD0-6F63F01F825B}" dt="2025-06-20T13:19:14.330" v="1034"/>
        <pc:sldMkLst>
          <pc:docMk/>
          <pc:sldMk cId="864045388" sldId="2147479583"/>
        </pc:sldMkLst>
        <pc:spChg chg="mod">
          <ac:chgData name="Luca Congiu" userId="309aec34-6e2f-42e7-9a2d-f4f68dda6269" providerId="ADAL" clId="{62E7F722-E89F-4D8A-8FD0-6F63F01F825B}" dt="2025-06-20T08:17:28.125" v="36" actId="1076"/>
          <ac:spMkLst>
            <pc:docMk/>
            <pc:sldMk cId="864045388" sldId="2147479583"/>
            <ac:spMk id="32" creationId="{A4BBEDC0-92D2-C3F8-B0C4-37E23A2CE49B}"/>
          </ac:spMkLst>
        </pc:spChg>
        <pc:spChg chg="mod">
          <ac:chgData name="Luca Congiu" userId="309aec34-6e2f-42e7-9a2d-f4f68dda6269" providerId="ADAL" clId="{62E7F722-E89F-4D8A-8FD0-6F63F01F825B}" dt="2025-06-20T08:18:00.879" v="41" actId="14100"/>
          <ac:spMkLst>
            <pc:docMk/>
            <pc:sldMk cId="864045388" sldId="2147479583"/>
            <ac:spMk id="35" creationId="{C9E33443-DBAA-D70D-B44B-8F7CA10A897A}"/>
          </ac:spMkLst>
        </pc:spChg>
        <pc:spChg chg="mod">
          <ac:chgData name="Luca Congiu" userId="309aec34-6e2f-42e7-9a2d-f4f68dda6269" providerId="ADAL" clId="{62E7F722-E89F-4D8A-8FD0-6F63F01F825B}" dt="2025-06-20T08:17:28.125" v="36" actId="1076"/>
          <ac:spMkLst>
            <pc:docMk/>
            <pc:sldMk cId="864045388" sldId="2147479583"/>
            <ac:spMk id="41" creationId="{BC761EDF-CABB-2290-870C-1E0BBF5804EB}"/>
          </ac:spMkLst>
        </pc:spChg>
        <pc:grpChg chg="mod">
          <ac:chgData name="Luca Congiu" userId="309aec34-6e2f-42e7-9a2d-f4f68dda6269" providerId="ADAL" clId="{62E7F722-E89F-4D8A-8FD0-6F63F01F825B}" dt="2025-06-20T08:17:28.125" v="36" actId="1076"/>
          <ac:grpSpMkLst>
            <pc:docMk/>
            <pc:sldMk cId="864045388" sldId="2147479583"/>
            <ac:grpSpMk id="2" creationId="{B1A7A115-446C-B92E-08DF-235F4EA1977D}"/>
          </ac:grpSpMkLst>
        </pc:grpChg>
        <pc:grpChg chg="mod">
          <ac:chgData name="Luca Congiu" userId="309aec34-6e2f-42e7-9a2d-f4f68dda6269" providerId="ADAL" clId="{62E7F722-E89F-4D8A-8FD0-6F63F01F825B}" dt="2025-06-20T08:17:28.125" v="36" actId="1076"/>
          <ac:grpSpMkLst>
            <pc:docMk/>
            <pc:sldMk cId="864045388" sldId="2147479583"/>
            <ac:grpSpMk id="3" creationId="{F8DA5F41-2D05-2527-CB3A-3FC5D17F0BE7}"/>
          </ac:grpSpMkLst>
        </pc:grpChg>
        <pc:grpChg chg="mod">
          <ac:chgData name="Luca Congiu" userId="309aec34-6e2f-42e7-9a2d-f4f68dda6269" providerId="ADAL" clId="{62E7F722-E89F-4D8A-8FD0-6F63F01F825B}" dt="2025-06-20T08:18:10.944" v="42" actId="1076"/>
          <ac:grpSpMkLst>
            <pc:docMk/>
            <pc:sldMk cId="864045388" sldId="2147479583"/>
            <ac:grpSpMk id="4" creationId="{9A9E00F8-BBDF-8325-0ABA-15C56D94F17F}"/>
          </ac:grpSpMkLst>
        </pc:grpChg>
        <pc:grpChg chg="del">
          <ac:chgData name="Luca Congiu" userId="309aec34-6e2f-42e7-9a2d-f4f68dda6269" providerId="ADAL" clId="{62E7F722-E89F-4D8A-8FD0-6F63F01F825B}" dt="2025-06-20T08:16:44.342" v="28" actId="478"/>
          <ac:grpSpMkLst>
            <pc:docMk/>
            <pc:sldMk cId="864045388" sldId="2147479583"/>
            <ac:grpSpMk id="6" creationId="{D267D678-F567-8E5E-C302-8C15FD7CD453}"/>
          </ac:grpSpMkLst>
        </pc:grpChg>
        <pc:picChg chg="mod">
          <ac:chgData name="Luca Congiu" userId="309aec34-6e2f-42e7-9a2d-f4f68dda6269" providerId="ADAL" clId="{62E7F722-E89F-4D8A-8FD0-6F63F01F825B}" dt="2025-06-20T08:17:28.125" v="36" actId="1076"/>
          <ac:picMkLst>
            <pc:docMk/>
            <pc:sldMk cId="864045388" sldId="2147479583"/>
            <ac:picMk id="11" creationId="{5430BDB7-C4A1-9869-14A8-D4499BDCD472}"/>
          </ac:picMkLst>
        </pc:picChg>
        <pc:cxnChg chg="mod">
          <ac:chgData name="Luca Congiu" userId="309aec34-6e2f-42e7-9a2d-f4f68dda6269" providerId="ADAL" clId="{62E7F722-E89F-4D8A-8FD0-6F63F01F825B}" dt="2025-06-20T08:17:41.838" v="39" actId="1076"/>
          <ac:cxnSpMkLst>
            <pc:docMk/>
            <pc:sldMk cId="864045388" sldId="2147479583"/>
            <ac:cxnSpMk id="29" creationId="{96329171-9D89-7745-7FC9-A5E4753EFE00}"/>
          </ac:cxnSpMkLst>
        </pc:cxnChg>
      </pc:sldChg>
      <pc:sldChg chg="addSp delSp modSp add del mod ord addAnim delAnim modAnim">
        <pc:chgData name="Luca Congiu" userId="309aec34-6e2f-42e7-9a2d-f4f68dda6269" providerId="ADAL" clId="{62E7F722-E89F-4D8A-8FD0-6F63F01F825B}" dt="2025-06-20T10:46:21.324" v="301" actId="1076"/>
        <pc:sldMkLst>
          <pc:docMk/>
          <pc:sldMk cId="4013531372" sldId="2147481168"/>
        </pc:sldMkLst>
        <pc:spChg chg="mod">
          <ac:chgData name="Luca Congiu" userId="309aec34-6e2f-42e7-9a2d-f4f68dda6269" providerId="ADAL" clId="{62E7F722-E89F-4D8A-8FD0-6F63F01F825B}" dt="2025-06-20T08:47:27.979" v="110" actId="20577"/>
          <ac:spMkLst>
            <pc:docMk/>
            <pc:sldMk cId="4013531372" sldId="2147481168"/>
            <ac:spMk id="2" creationId="{6F47F9C8-32C5-2E05-AB16-0C285302A92E}"/>
          </ac:spMkLst>
        </pc:spChg>
        <pc:spChg chg="del mod">
          <ac:chgData name="Luca Congiu" userId="309aec34-6e2f-42e7-9a2d-f4f68dda6269" providerId="ADAL" clId="{62E7F722-E89F-4D8A-8FD0-6F63F01F825B}" dt="2025-06-20T10:45:16.689" v="289" actId="478"/>
          <ac:spMkLst>
            <pc:docMk/>
            <pc:sldMk cId="4013531372" sldId="2147481168"/>
            <ac:spMk id="3" creationId="{25D432EB-DB73-39F4-BDE6-E11D9727417D}"/>
          </ac:spMkLst>
        </pc:spChg>
        <pc:spChg chg="del mod">
          <ac:chgData name="Luca Congiu" userId="309aec34-6e2f-42e7-9a2d-f4f68dda6269" providerId="ADAL" clId="{62E7F722-E89F-4D8A-8FD0-6F63F01F825B}" dt="2025-06-20T10:45:16.689" v="289" actId="478"/>
          <ac:spMkLst>
            <pc:docMk/>
            <pc:sldMk cId="4013531372" sldId="2147481168"/>
            <ac:spMk id="4" creationId="{209ACD87-399A-413C-EEA9-511468C62C9A}"/>
          </ac:spMkLst>
        </pc:spChg>
        <pc:spChg chg="add mod ord topLvl">
          <ac:chgData name="Luca Congiu" userId="309aec34-6e2f-42e7-9a2d-f4f68dda6269" providerId="ADAL" clId="{62E7F722-E89F-4D8A-8FD0-6F63F01F825B}" dt="2025-06-20T08:50:46.878" v="139" actId="1076"/>
          <ac:spMkLst>
            <pc:docMk/>
            <pc:sldMk cId="4013531372" sldId="2147481168"/>
            <ac:spMk id="5" creationId="{3FBECFE2-2768-E68D-E8E1-DD9D660922BE}"/>
          </ac:spMkLst>
        </pc:spChg>
        <pc:spChg chg="add mod ord topLvl">
          <ac:chgData name="Luca Congiu" userId="309aec34-6e2f-42e7-9a2d-f4f68dda6269" providerId="ADAL" clId="{62E7F722-E89F-4D8A-8FD0-6F63F01F825B}" dt="2025-06-20T08:50:37.932" v="136" actId="1076"/>
          <ac:spMkLst>
            <pc:docMk/>
            <pc:sldMk cId="4013531372" sldId="2147481168"/>
            <ac:spMk id="7" creationId="{36315FDC-3483-8906-C5D0-8A4CBF562FD1}"/>
          </ac:spMkLst>
        </pc:spChg>
        <pc:spChg chg="mod">
          <ac:chgData name="Luca Congiu" userId="309aec34-6e2f-42e7-9a2d-f4f68dda6269" providerId="ADAL" clId="{62E7F722-E89F-4D8A-8FD0-6F63F01F825B}" dt="2025-06-20T08:50:53.580" v="140" actId="1076"/>
          <ac:spMkLst>
            <pc:docMk/>
            <pc:sldMk cId="4013531372" sldId="2147481168"/>
            <ac:spMk id="8" creationId="{9FF2F4AF-9177-AD38-B7ED-EBACE9011477}"/>
          </ac:spMkLst>
        </pc:spChg>
        <pc:spChg chg="mod">
          <ac:chgData name="Luca Congiu" userId="309aec34-6e2f-42e7-9a2d-f4f68dda6269" providerId="ADAL" clId="{62E7F722-E89F-4D8A-8FD0-6F63F01F825B}" dt="2025-06-20T08:53:25.348" v="164" actId="20577"/>
          <ac:spMkLst>
            <pc:docMk/>
            <pc:sldMk cId="4013531372" sldId="2147481168"/>
            <ac:spMk id="12" creationId="{E5987DA9-F40E-66B1-A982-B5CC28487AE4}"/>
          </ac:spMkLst>
        </pc:spChg>
        <pc:spChg chg="mod topLvl">
          <ac:chgData name="Luca Congiu" userId="309aec34-6e2f-42e7-9a2d-f4f68dda6269" providerId="ADAL" clId="{62E7F722-E89F-4D8A-8FD0-6F63F01F825B}" dt="2025-06-20T08:51:19.779" v="146" actId="14100"/>
          <ac:spMkLst>
            <pc:docMk/>
            <pc:sldMk cId="4013531372" sldId="2147481168"/>
            <ac:spMk id="14" creationId="{D9281488-8EBF-8061-4356-9EC1DD46B97D}"/>
          </ac:spMkLst>
        </pc:spChg>
        <pc:spChg chg="mod topLvl">
          <ac:chgData name="Luca Congiu" userId="309aec34-6e2f-42e7-9a2d-f4f68dda6269" providerId="ADAL" clId="{62E7F722-E89F-4D8A-8FD0-6F63F01F825B}" dt="2025-06-20T08:51:24.462" v="148" actId="14100"/>
          <ac:spMkLst>
            <pc:docMk/>
            <pc:sldMk cId="4013531372" sldId="2147481168"/>
            <ac:spMk id="15" creationId="{09817410-99FB-F098-338D-5D8B62244EA0}"/>
          </ac:spMkLst>
        </pc:spChg>
        <pc:spChg chg="mod">
          <ac:chgData name="Luca Congiu" userId="309aec34-6e2f-42e7-9a2d-f4f68dda6269" providerId="ADAL" clId="{62E7F722-E89F-4D8A-8FD0-6F63F01F825B}" dt="2025-06-20T08:47:56.176" v="112" actId="108"/>
          <ac:spMkLst>
            <pc:docMk/>
            <pc:sldMk cId="4013531372" sldId="2147481168"/>
            <ac:spMk id="16" creationId="{0BC250ED-D8C0-78B7-CB92-4B1584C4211E}"/>
          </ac:spMkLst>
        </pc:spChg>
        <pc:spChg chg="mod">
          <ac:chgData name="Luca Congiu" userId="309aec34-6e2f-42e7-9a2d-f4f68dda6269" providerId="ADAL" clId="{62E7F722-E89F-4D8A-8FD0-6F63F01F825B}" dt="2025-06-20T08:47:56.176" v="112" actId="108"/>
          <ac:spMkLst>
            <pc:docMk/>
            <pc:sldMk cId="4013531372" sldId="2147481168"/>
            <ac:spMk id="17" creationId="{519DE06D-B970-E1D1-8488-42A3EFA382C5}"/>
          </ac:spMkLst>
        </pc:spChg>
        <pc:spChg chg="mod">
          <ac:chgData name="Luca Congiu" userId="309aec34-6e2f-42e7-9a2d-f4f68dda6269" providerId="ADAL" clId="{62E7F722-E89F-4D8A-8FD0-6F63F01F825B}" dt="2025-06-20T08:48:04.683" v="113" actId="108"/>
          <ac:spMkLst>
            <pc:docMk/>
            <pc:sldMk cId="4013531372" sldId="2147481168"/>
            <ac:spMk id="18" creationId="{C1F438E1-E6BC-B61B-BC97-D2670DAC1ED3}"/>
          </ac:spMkLst>
        </pc:spChg>
        <pc:spChg chg="mod topLvl">
          <ac:chgData name="Luca Congiu" userId="309aec34-6e2f-42e7-9a2d-f4f68dda6269" providerId="ADAL" clId="{62E7F722-E89F-4D8A-8FD0-6F63F01F825B}" dt="2025-06-20T08:50:31.927" v="134" actId="164"/>
          <ac:spMkLst>
            <pc:docMk/>
            <pc:sldMk cId="4013531372" sldId="2147481168"/>
            <ac:spMk id="19" creationId="{70B3030A-D2A8-DDAE-CB63-145C0CA1B770}"/>
          </ac:spMkLst>
        </pc:spChg>
        <pc:spChg chg="mod topLvl">
          <ac:chgData name="Luca Congiu" userId="309aec34-6e2f-42e7-9a2d-f4f68dda6269" providerId="ADAL" clId="{62E7F722-E89F-4D8A-8FD0-6F63F01F825B}" dt="2025-06-20T08:50:31.927" v="134" actId="164"/>
          <ac:spMkLst>
            <pc:docMk/>
            <pc:sldMk cId="4013531372" sldId="2147481168"/>
            <ac:spMk id="20" creationId="{298949D4-B03B-ACF4-BA26-E8973103FAF7}"/>
          </ac:spMkLst>
        </pc:spChg>
        <pc:spChg chg="mod topLvl">
          <ac:chgData name="Luca Congiu" userId="309aec34-6e2f-42e7-9a2d-f4f68dda6269" providerId="ADAL" clId="{62E7F722-E89F-4D8A-8FD0-6F63F01F825B}" dt="2025-06-20T08:50:31.927" v="134" actId="164"/>
          <ac:spMkLst>
            <pc:docMk/>
            <pc:sldMk cId="4013531372" sldId="2147481168"/>
            <ac:spMk id="21" creationId="{9DD31356-4A32-9D7E-04D8-A2CDE62A0D45}"/>
          </ac:spMkLst>
        </pc:spChg>
        <pc:spChg chg="mod topLvl">
          <ac:chgData name="Luca Congiu" userId="309aec34-6e2f-42e7-9a2d-f4f68dda6269" providerId="ADAL" clId="{62E7F722-E89F-4D8A-8FD0-6F63F01F825B}" dt="2025-06-20T08:50:32.498" v="135" actId="164"/>
          <ac:spMkLst>
            <pc:docMk/>
            <pc:sldMk cId="4013531372" sldId="2147481168"/>
            <ac:spMk id="22" creationId="{780FD644-19DE-F40F-72FA-18C90FCCC5F6}"/>
          </ac:spMkLst>
        </pc:spChg>
        <pc:spChg chg="mod topLvl">
          <ac:chgData name="Luca Congiu" userId="309aec34-6e2f-42e7-9a2d-f4f68dda6269" providerId="ADAL" clId="{62E7F722-E89F-4D8A-8FD0-6F63F01F825B}" dt="2025-06-20T08:50:32.498" v="135" actId="164"/>
          <ac:spMkLst>
            <pc:docMk/>
            <pc:sldMk cId="4013531372" sldId="2147481168"/>
            <ac:spMk id="23" creationId="{C91EE873-7731-6A12-A56F-1992CA409F24}"/>
          </ac:spMkLst>
        </pc:spChg>
        <pc:spChg chg="mod topLvl">
          <ac:chgData name="Luca Congiu" userId="309aec34-6e2f-42e7-9a2d-f4f68dda6269" providerId="ADAL" clId="{62E7F722-E89F-4D8A-8FD0-6F63F01F825B}" dt="2025-06-20T08:50:32.498" v="135" actId="164"/>
          <ac:spMkLst>
            <pc:docMk/>
            <pc:sldMk cId="4013531372" sldId="2147481168"/>
            <ac:spMk id="24" creationId="{CA88EF8C-2816-3B7D-0BED-5C43DDD00213}"/>
          </ac:spMkLst>
        </pc:spChg>
        <pc:spChg chg="add del mod">
          <ac:chgData name="Luca Congiu" userId="309aec34-6e2f-42e7-9a2d-f4f68dda6269" providerId="ADAL" clId="{62E7F722-E89F-4D8A-8FD0-6F63F01F825B}" dt="2025-06-20T10:45:35.546" v="293" actId="478"/>
          <ac:spMkLst>
            <pc:docMk/>
            <pc:sldMk cId="4013531372" sldId="2147481168"/>
            <ac:spMk id="37" creationId="{179B72A5-C64E-2AAC-38B5-B6C03D877471}"/>
          </ac:spMkLst>
        </pc:spChg>
        <pc:spChg chg="add del mod">
          <ac:chgData name="Luca Congiu" userId="309aec34-6e2f-42e7-9a2d-f4f68dda6269" providerId="ADAL" clId="{62E7F722-E89F-4D8A-8FD0-6F63F01F825B}" dt="2025-06-20T10:45:59.339" v="298" actId="478"/>
          <ac:spMkLst>
            <pc:docMk/>
            <pc:sldMk cId="4013531372" sldId="2147481168"/>
            <ac:spMk id="39" creationId="{553E40C2-1459-0255-53CE-CB56C3D14F78}"/>
          </ac:spMkLst>
        </pc:spChg>
        <pc:grpChg chg="add del">
          <ac:chgData name="Luca Congiu" userId="309aec34-6e2f-42e7-9a2d-f4f68dda6269" providerId="ADAL" clId="{62E7F722-E89F-4D8A-8FD0-6F63F01F825B}" dt="2025-06-20T08:50:32.498" v="135" actId="164"/>
          <ac:grpSpMkLst>
            <pc:docMk/>
            <pc:sldMk cId="4013531372" sldId="2147481168"/>
            <ac:grpSpMk id="9" creationId="{DEF8A167-F2EF-5FF2-C6C6-3808B532C6D2}"/>
          </ac:grpSpMkLst>
        </pc:grpChg>
        <pc:grpChg chg="add del">
          <ac:chgData name="Luca Congiu" userId="309aec34-6e2f-42e7-9a2d-f4f68dda6269" providerId="ADAL" clId="{62E7F722-E89F-4D8A-8FD0-6F63F01F825B}" dt="2025-06-20T08:50:31.927" v="134" actId="164"/>
          <ac:grpSpMkLst>
            <pc:docMk/>
            <pc:sldMk cId="4013531372" sldId="2147481168"/>
            <ac:grpSpMk id="10" creationId="{F3361FF5-76BD-A478-FC26-5485BEA4AEDD}"/>
          </ac:grpSpMkLst>
        </pc:grpChg>
        <pc:grpChg chg="add mod">
          <ac:chgData name="Luca Congiu" userId="309aec34-6e2f-42e7-9a2d-f4f68dda6269" providerId="ADAL" clId="{62E7F722-E89F-4D8A-8FD0-6F63F01F825B}" dt="2025-06-20T10:46:21.324" v="301" actId="1076"/>
          <ac:grpSpMkLst>
            <pc:docMk/>
            <pc:sldMk cId="4013531372" sldId="2147481168"/>
            <ac:grpSpMk id="11" creationId="{E7419EBE-F91A-06BE-AD4A-991304A28E1F}"/>
          </ac:grpSpMkLst>
        </pc:grpChg>
        <pc:grpChg chg="add mod">
          <ac:chgData name="Luca Congiu" userId="309aec34-6e2f-42e7-9a2d-f4f68dda6269" providerId="ADAL" clId="{62E7F722-E89F-4D8A-8FD0-6F63F01F825B}" dt="2025-06-20T10:46:21.324" v="301" actId="1076"/>
          <ac:grpSpMkLst>
            <pc:docMk/>
            <pc:sldMk cId="4013531372" sldId="2147481168"/>
            <ac:grpSpMk id="13" creationId="{735A8546-2B13-142C-1D7E-AE197D959A26}"/>
          </ac:grpSpMkLst>
        </pc:grpChg>
        <pc:grpChg chg="add del mod">
          <ac:chgData name="Luca Congiu" userId="309aec34-6e2f-42e7-9a2d-f4f68dda6269" providerId="ADAL" clId="{62E7F722-E89F-4D8A-8FD0-6F63F01F825B}" dt="2025-06-20T10:46:21.324" v="301" actId="1076"/>
          <ac:grpSpMkLst>
            <pc:docMk/>
            <pc:sldMk cId="4013531372" sldId="2147481168"/>
            <ac:grpSpMk id="25" creationId="{79B66B73-8D92-EE97-BABE-86A8E799B50E}"/>
          </ac:grpSpMkLst>
        </pc:grpChg>
        <pc:cxnChg chg="del mod">
          <ac:chgData name="Luca Congiu" userId="309aec34-6e2f-42e7-9a2d-f4f68dda6269" providerId="ADAL" clId="{62E7F722-E89F-4D8A-8FD0-6F63F01F825B}" dt="2025-06-20T10:45:22.111" v="291" actId="478"/>
          <ac:cxnSpMkLst>
            <pc:docMk/>
            <pc:sldMk cId="4013531372" sldId="2147481168"/>
            <ac:cxnSpMk id="6" creationId="{A98E1C46-4F3C-AACD-F75A-132683CD6BD5}"/>
          </ac:cxnSpMkLst>
        </pc:cxnChg>
      </pc:sldChg>
      <pc:sldChg chg="modSp add mod">
        <pc:chgData name="Luca Congiu" userId="309aec34-6e2f-42e7-9a2d-f4f68dda6269" providerId="ADAL" clId="{62E7F722-E89F-4D8A-8FD0-6F63F01F825B}" dt="2025-06-20T08:24:59.910" v="76" actId="1076"/>
        <pc:sldMkLst>
          <pc:docMk/>
          <pc:sldMk cId="879116554" sldId="2147481888"/>
        </pc:sldMkLst>
        <pc:spChg chg="mod">
          <ac:chgData name="Luca Congiu" userId="309aec34-6e2f-42e7-9a2d-f4f68dda6269" providerId="ADAL" clId="{62E7F722-E89F-4D8A-8FD0-6F63F01F825B}" dt="2025-06-20T08:22:12.604" v="69" actId="14100"/>
          <ac:spMkLst>
            <pc:docMk/>
            <pc:sldMk cId="879116554" sldId="2147481888"/>
            <ac:spMk id="5" creationId="{9CC32BD2-A914-9705-C785-667606C613CE}"/>
          </ac:spMkLst>
        </pc:spChg>
        <pc:spChg chg="mod">
          <ac:chgData name="Luca Congiu" userId="309aec34-6e2f-42e7-9a2d-f4f68dda6269" providerId="ADAL" clId="{62E7F722-E89F-4D8A-8FD0-6F63F01F825B}" dt="2025-06-20T08:24:56.878" v="75" actId="1076"/>
          <ac:spMkLst>
            <pc:docMk/>
            <pc:sldMk cId="879116554" sldId="2147481888"/>
            <ac:spMk id="6" creationId="{4A2BB14F-B3F4-9676-CB2C-3A5C1D660107}"/>
          </ac:spMkLst>
        </pc:spChg>
        <pc:spChg chg="mod">
          <ac:chgData name="Luca Congiu" userId="309aec34-6e2f-42e7-9a2d-f4f68dda6269" providerId="ADAL" clId="{62E7F722-E89F-4D8A-8FD0-6F63F01F825B}" dt="2025-06-20T08:24:52.344" v="74" actId="1076"/>
          <ac:spMkLst>
            <pc:docMk/>
            <pc:sldMk cId="879116554" sldId="2147481888"/>
            <ac:spMk id="7" creationId="{B06BCF52-5010-A602-EB6E-FDE67B508D3E}"/>
          </ac:spMkLst>
        </pc:spChg>
        <pc:spChg chg="mod">
          <ac:chgData name="Luca Congiu" userId="309aec34-6e2f-42e7-9a2d-f4f68dda6269" providerId="ADAL" clId="{62E7F722-E89F-4D8A-8FD0-6F63F01F825B}" dt="2025-06-20T08:24:56.878" v="75" actId="1076"/>
          <ac:spMkLst>
            <pc:docMk/>
            <pc:sldMk cId="879116554" sldId="2147481888"/>
            <ac:spMk id="8" creationId="{D40B2BB7-3F80-1BAA-64B2-FE80BA749D66}"/>
          </ac:spMkLst>
        </pc:spChg>
        <pc:spChg chg="mod">
          <ac:chgData name="Luca Congiu" userId="309aec34-6e2f-42e7-9a2d-f4f68dda6269" providerId="ADAL" clId="{62E7F722-E89F-4D8A-8FD0-6F63F01F825B}" dt="2025-06-20T08:24:56.878" v="75" actId="1076"/>
          <ac:spMkLst>
            <pc:docMk/>
            <pc:sldMk cId="879116554" sldId="2147481888"/>
            <ac:spMk id="11" creationId="{47EFAD8F-620C-3F8D-6B48-106E0D0E9E14}"/>
          </ac:spMkLst>
        </pc:spChg>
        <pc:spChg chg="mod">
          <ac:chgData name="Luca Congiu" userId="309aec34-6e2f-42e7-9a2d-f4f68dda6269" providerId="ADAL" clId="{62E7F722-E89F-4D8A-8FD0-6F63F01F825B}" dt="2025-06-20T08:19:20.920" v="50" actId="1076"/>
          <ac:spMkLst>
            <pc:docMk/>
            <pc:sldMk cId="879116554" sldId="2147481888"/>
            <ac:spMk id="15" creationId="{A7264020-29BF-4CBB-588D-FAEEC3DB81E2}"/>
          </ac:spMkLst>
        </pc:spChg>
        <pc:spChg chg="mod">
          <ac:chgData name="Luca Congiu" userId="309aec34-6e2f-42e7-9a2d-f4f68dda6269" providerId="ADAL" clId="{62E7F722-E89F-4D8A-8FD0-6F63F01F825B}" dt="2025-06-20T08:22:00.489" v="67" actId="14100"/>
          <ac:spMkLst>
            <pc:docMk/>
            <pc:sldMk cId="879116554" sldId="2147481888"/>
            <ac:spMk id="16" creationId="{E4918803-C0CC-2040-6103-D39908C32AD7}"/>
          </ac:spMkLst>
        </pc:spChg>
        <pc:spChg chg="mod">
          <ac:chgData name="Luca Congiu" userId="309aec34-6e2f-42e7-9a2d-f4f68dda6269" providerId="ADAL" clId="{62E7F722-E89F-4D8A-8FD0-6F63F01F825B}" dt="2025-06-20T08:19:09.917" v="49" actId="1076"/>
          <ac:spMkLst>
            <pc:docMk/>
            <pc:sldMk cId="879116554" sldId="2147481888"/>
            <ac:spMk id="17" creationId="{D6872B14-9751-3E28-4C79-5F8C96DF1B06}"/>
          </ac:spMkLst>
        </pc:spChg>
        <pc:spChg chg="mod">
          <ac:chgData name="Luca Congiu" userId="309aec34-6e2f-42e7-9a2d-f4f68dda6269" providerId="ADAL" clId="{62E7F722-E89F-4D8A-8FD0-6F63F01F825B}" dt="2025-06-20T08:24:59.910" v="76" actId="1076"/>
          <ac:spMkLst>
            <pc:docMk/>
            <pc:sldMk cId="879116554" sldId="2147481888"/>
            <ac:spMk id="18" creationId="{08ECA5A2-8CD6-9E50-0D1E-ED66B224ADE9}"/>
          </ac:spMkLst>
        </pc:spChg>
        <pc:spChg chg="mod">
          <ac:chgData name="Luca Congiu" userId="309aec34-6e2f-42e7-9a2d-f4f68dda6269" providerId="ADAL" clId="{62E7F722-E89F-4D8A-8FD0-6F63F01F825B}" dt="2025-06-20T08:19:20.920" v="50" actId="1076"/>
          <ac:spMkLst>
            <pc:docMk/>
            <pc:sldMk cId="879116554" sldId="2147481888"/>
            <ac:spMk id="38" creationId="{C18C4ED2-AB1C-9927-E760-D2B59557A93A}"/>
          </ac:spMkLst>
        </pc:spChg>
        <pc:spChg chg="mod">
          <ac:chgData name="Luca Congiu" userId="309aec34-6e2f-42e7-9a2d-f4f68dda6269" providerId="ADAL" clId="{62E7F722-E89F-4D8A-8FD0-6F63F01F825B}" dt="2025-06-20T08:24:46.213" v="73" actId="1076"/>
          <ac:spMkLst>
            <pc:docMk/>
            <pc:sldMk cId="879116554" sldId="2147481888"/>
            <ac:spMk id="41" creationId="{129D50E9-FFFF-C1BA-BF6E-8A96FC58FB3C}"/>
          </ac:spMkLst>
        </pc:spChg>
        <pc:spChg chg="mod">
          <ac:chgData name="Luca Congiu" userId="309aec34-6e2f-42e7-9a2d-f4f68dda6269" providerId="ADAL" clId="{62E7F722-E89F-4D8A-8FD0-6F63F01F825B}" dt="2025-06-20T08:19:20.920" v="50" actId="1076"/>
          <ac:spMkLst>
            <pc:docMk/>
            <pc:sldMk cId="879116554" sldId="2147481888"/>
            <ac:spMk id="88" creationId="{99EFCA40-8C03-A600-FEFD-1BFE2148EFEB}"/>
          </ac:spMkLst>
        </pc:spChg>
        <pc:cxnChg chg="mod">
          <ac:chgData name="Luca Congiu" userId="309aec34-6e2f-42e7-9a2d-f4f68dda6269" providerId="ADAL" clId="{62E7F722-E89F-4D8A-8FD0-6F63F01F825B}" dt="2025-06-20T08:24:56.878" v="75" actId="1076"/>
          <ac:cxnSpMkLst>
            <pc:docMk/>
            <pc:sldMk cId="879116554" sldId="2147481888"/>
            <ac:cxnSpMk id="9" creationId="{282A4F99-F445-BC0D-BA37-451E6180D201}"/>
          </ac:cxnSpMkLst>
        </pc:cxnChg>
      </pc:sldChg>
      <pc:sldChg chg="addSp delSp modSp add del mod ord chgLayout">
        <pc:chgData name="Luca Congiu" userId="309aec34-6e2f-42e7-9a2d-f4f68dda6269" providerId="ADAL" clId="{62E7F722-E89F-4D8A-8FD0-6F63F01F825B}" dt="2025-06-20T13:07:02.942" v="968" actId="47"/>
        <pc:sldMkLst>
          <pc:docMk/>
          <pc:sldMk cId="821081378" sldId="2147482042"/>
        </pc:sldMkLst>
        <pc:spChg chg="mod ord">
          <ac:chgData name="Luca Congiu" userId="309aec34-6e2f-42e7-9a2d-f4f68dda6269" providerId="ADAL" clId="{62E7F722-E89F-4D8A-8FD0-6F63F01F825B}" dt="2025-06-20T10:43:17.005" v="279" actId="700"/>
          <ac:spMkLst>
            <pc:docMk/>
            <pc:sldMk cId="821081378" sldId="2147482042"/>
            <ac:spMk id="12" creationId="{AE57C31D-BDA2-A273-7687-7565E670F198}"/>
          </ac:spMkLst>
        </pc:spChg>
        <pc:picChg chg="add del">
          <ac:chgData name="Luca Congiu" userId="309aec34-6e2f-42e7-9a2d-f4f68dda6269" providerId="ADAL" clId="{62E7F722-E89F-4D8A-8FD0-6F63F01F825B}" dt="2025-06-20T10:44:31.089" v="285" actId="21"/>
          <ac:picMkLst>
            <pc:docMk/>
            <pc:sldMk cId="821081378" sldId="2147482042"/>
            <ac:picMk id="5" creationId="{AA86DF83-D476-E646-930F-E63A03E7D4E9}"/>
          </ac:picMkLst>
        </pc:picChg>
        <pc:picChg chg="add del">
          <ac:chgData name="Luca Congiu" userId="309aec34-6e2f-42e7-9a2d-f4f68dda6269" providerId="ADAL" clId="{62E7F722-E89F-4D8A-8FD0-6F63F01F825B}" dt="2025-06-20T10:44:31.089" v="285" actId="21"/>
          <ac:picMkLst>
            <pc:docMk/>
            <pc:sldMk cId="821081378" sldId="2147482042"/>
            <ac:picMk id="6" creationId="{61ED5E5A-98CD-F273-B8FE-518EBB902EE3}"/>
          </ac:picMkLst>
        </pc:picChg>
        <pc:picChg chg="add del">
          <ac:chgData name="Luca Congiu" userId="309aec34-6e2f-42e7-9a2d-f4f68dda6269" providerId="ADAL" clId="{62E7F722-E89F-4D8A-8FD0-6F63F01F825B}" dt="2025-06-20T10:44:31.089" v="285" actId="21"/>
          <ac:picMkLst>
            <pc:docMk/>
            <pc:sldMk cId="821081378" sldId="2147482042"/>
            <ac:picMk id="7" creationId="{9B62BAA5-DF58-CB5A-163D-E249E0E895F9}"/>
          </ac:picMkLst>
        </pc:picChg>
        <pc:picChg chg="add del">
          <ac:chgData name="Luca Congiu" userId="309aec34-6e2f-42e7-9a2d-f4f68dda6269" providerId="ADAL" clId="{62E7F722-E89F-4D8A-8FD0-6F63F01F825B}" dt="2025-06-20T10:44:31.089" v="285" actId="21"/>
          <ac:picMkLst>
            <pc:docMk/>
            <pc:sldMk cId="821081378" sldId="2147482042"/>
            <ac:picMk id="8" creationId="{F61E06C9-0A6C-EA96-2094-58743592E06F}"/>
          </ac:picMkLst>
        </pc:picChg>
        <pc:picChg chg="add del">
          <ac:chgData name="Luca Congiu" userId="309aec34-6e2f-42e7-9a2d-f4f68dda6269" providerId="ADAL" clId="{62E7F722-E89F-4D8A-8FD0-6F63F01F825B}" dt="2025-06-20T10:44:31.089" v="285" actId="21"/>
          <ac:picMkLst>
            <pc:docMk/>
            <pc:sldMk cId="821081378" sldId="2147482042"/>
            <ac:picMk id="9" creationId="{3E0DDFA9-68B4-CD22-6F7F-F77D2C1FF843}"/>
          </ac:picMkLst>
        </pc:picChg>
        <pc:picChg chg="add del mod">
          <ac:chgData name="Luca Congiu" userId="309aec34-6e2f-42e7-9a2d-f4f68dda6269" providerId="ADAL" clId="{62E7F722-E89F-4D8A-8FD0-6F63F01F825B}" dt="2025-06-20T12:30:21.031" v="606" actId="1076"/>
          <ac:picMkLst>
            <pc:docMk/>
            <pc:sldMk cId="821081378" sldId="2147482042"/>
            <ac:picMk id="13" creationId="{F193314B-CA00-82BD-6877-B0FEE066F008}"/>
          </ac:picMkLst>
        </pc:picChg>
      </pc:sldChg>
      <pc:sldChg chg="addSp delSp modSp add mod ord modClrScheme modAnim chgLayout">
        <pc:chgData name="Luca Congiu" userId="309aec34-6e2f-42e7-9a2d-f4f68dda6269" providerId="ADAL" clId="{62E7F722-E89F-4D8A-8FD0-6F63F01F825B}" dt="2025-06-20T13:18:42.806" v="1032"/>
        <pc:sldMkLst>
          <pc:docMk/>
          <pc:sldMk cId="201974839" sldId="2147482046"/>
        </pc:sldMkLst>
        <pc:spChg chg="del mod">
          <ac:chgData name="Luca Congiu" userId="309aec34-6e2f-42e7-9a2d-f4f68dda6269" providerId="ADAL" clId="{62E7F722-E89F-4D8A-8FD0-6F63F01F825B}" dt="2025-06-20T11:00:22.224" v="564" actId="478"/>
          <ac:spMkLst>
            <pc:docMk/>
            <pc:sldMk cId="201974839" sldId="2147482046"/>
            <ac:spMk id="2" creationId="{89B3DABC-F635-502C-8801-F5042DE13F4D}"/>
          </ac:spMkLst>
        </pc:spChg>
        <pc:spChg chg="mod">
          <ac:chgData name="Luca Congiu" userId="309aec34-6e2f-42e7-9a2d-f4f68dda6269" providerId="ADAL" clId="{62E7F722-E89F-4D8A-8FD0-6F63F01F825B}" dt="2025-06-20T08:34:07.664" v="92" actId="207"/>
          <ac:spMkLst>
            <pc:docMk/>
            <pc:sldMk cId="201974839" sldId="2147482046"/>
            <ac:spMk id="3" creationId="{3F0BB428-6822-E384-2E5E-6EF0605D3671}"/>
          </ac:spMkLst>
        </pc:spChg>
        <pc:spChg chg="mod">
          <ac:chgData name="Luca Congiu" userId="309aec34-6e2f-42e7-9a2d-f4f68dda6269" providerId="ADAL" clId="{62E7F722-E89F-4D8A-8FD0-6F63F01F825B}" dt="2025-06-20T08:34:18.202" v="94" actId="207"/>
          <ac:spMkLst>
            <pc:docMk/>
            <pc:sldMk cId="201974839" sldId="2147482046"/>
            <ac:spMk id="4" creationId="{34994BA1-50DF-E337-001A-0A6BF27B43E2}"/>
          </ac:spMkLst>
        </pc:spChg>
        <pc:spChg chg="mod">
          <ac:chgData name="Luca Congiu" userId="309aec34-6e2f-42e7-9a2d-f4f68dda6269" providerId="ADAL" clId="{62E7F722-E89F-4D8A-8FD0-6F63F01F825B}" dt="2025-06-20T08:34:16.024" v="93" actId="207"/>
          <ac:spMkLst>
            <pc:docMk/>
            <pc:sldMk cId="201974839" sldId="2147482046"/>
            <ac:spMk id="11" creationId="{6AAD595C-F8CA-23BB-24C3-D2F519B4C859}"/>
          </ac:spMkLst>
        </pc:spChg>
        <pc:spChg chg="add mod">
          <ac:chgData name="Luca Congiu" userId="309aec34-6e2f-42e7-9a2d-f4f68dda6269" providerId="ADAL" clId="{62E7F722-E89F-4D8A-8FD0-6F63F01F825B}" dt="2025-06-20T11:03:40.998" v="583" actId="1076"/>
          <ac:spMkLst>
            <pc:docMk/>
            <pc:sldMk cId="201974839" sldId="2147482046"/>
            <ac:spMk id="30" creationId="{8BD7AD69-61EC-B934-9D8C-78847B29A970}"/>
          </ac:spMkLst>
        </pc:spChg>
        <pc:spChg chg="add mod">
          <ac:chgData name="Luca Congiu" userId="309aec34-6e2f-42e7-9a2d-f4f68dda6269" providerId="ADAL" clId="{62E7F722-E89F-4D8A-8FD0-6F63F01F825B}" dt="2025-06-20T11:03:16.039" v="579" actId="1076"/>
          <ac:spMkLst>
            <pc:docMk/>
            <pc:sldMk cId="201974839" sldId="2147482046"/>
            <ac:spMk id="32" creationId="{975A3C60-9CE0-CBAF-E81D-617EC1D710DD}"/>
          </ac:spMkLst>
        </pc:spChg>
        <pc:grpChg chg="mod">
          <ac:chgData name="Luca Congiu" userId="309aec34-6e2f-42e7-9a2d-f4f68dda6269" providerId="ADAL" clId="{62E7F722-E89F-4D8A-8FD0-6F63F01F825B}" dt="2025-06-20T11:02:46.518" v="571" actId="1076"/>
          <ac:grpSpMkLst>
            <pc:docMk/>
            <pc:sldMk cId="201974839" sldId="2147482046"/>
            <ac:grpSpMk id="27" creationId="{2F090E9B-1FEC-27DB-5FA0-7A8AAFE316B5}"/>
          </ac:grpSpMkLst>
        </pc:grpChg>
        <pc:grpChg chg="mod">
          <ac:chgData name="Luca Congiu" userId="309aec34-6e2f-42e7-9a2d-f4f68dda6269" providerId="ADAL" clId="{62E7F722-E89F-4D8A-8FD0-6F63F01F825B}" dt="2025-06-20T11:02:46.518" v="571" actId="1076"/>
          <ac:grpSpMkLst>
            <pc:docMk/>
            <pc:sldMk cId="201974839" sldId="2147482046"/>
            <ac:grpSpMk id="28" creationId="{265D05D4-929D-E295-0F60-50DB1824649C}"/>
          </ac:grpSpMkLst>
        </pc:grpChg>
        <pc:grpChg chg="mod">
          <ac:chgData name="Luca Congiu" userId="309aec34-6e2f-42e7-9a2d-f4f68dda6269" providerId="ADAL" clId="{62E7F722-E89F-4D8A-8FD0-6F63F01F825B}" dt="2025-06-20T11:02:46.518" v="571" actId="1076"/>
          <ac:grpSpMkLst>
            <pc:docMk/>
            <pc:sldMk cId="201974839" sldId="2147482046"/>
            <ac:grpSpMk id="29" creationId="{6D166E35-7152-9A0C-CE58-A8074631C3BC}"/>
          </ac:grpSpMkLst>
        </pc:grpChg>
        <pc:picChg chg="mod">
          <ac:chgData name="Luca Congiu" userId="309aec34-6e2f-42e7-9a2d-f4f68dda6269" providerId="ADAL" clId="{62E7F722-E89F-4D8A-8FD0-6F63F01F825B}" dt="2025-06-20T08:33:57.565" v="91" actId="207"/>
          <ac:picMkLst>
            <pc:docMk/>
            <pc:sldMk cId="201974839" sldId="2147482046"/>
            <ac:picMk id="15" creationId="{2063DE3B-923F-530C-1175-AD7C090BF8CE}"/>
          </ac:picMkLst>
        </pc:picChg>
        <pc:picChg chg="mod">
          <ac:chgData name="Luca Congiu" userId="309aec34-6e2f-42e7-9a2d-f4f68dda6269" providerId="ADAL" clId="{62E7F722-E89F-4D8A-8FD0-6F63F01F825B}" dt="2025-06-20T08:33:52.743" v="90" actId="207"/>
          <ac:picMkLst>
            <pc:docMk/>
            <pc:sldMk cId="201974839" sldId="2147482046"/>
            <ac:picMk id="20" creationId="{61A131BB-1709-BDDA-B03A-BD81392D2D5C}"/>
          </ac:picMkLst>
        </pc:picChg>
        <pc:picChg chg="add mod">
          <ac:chgData name="Luca Congiu" userId="309aec34-6e2f-42e7-9a2d-f4f68dda6269" providerId="ADAL" clId="{62E7F722-E89F-4D8A-8FD0-6F63F01F825B}" dt="2025-06-20T11:03:34.905" v="582" actId="1076"/>
          <ac:picMkLst>
            <pc:docMk/>
            <pc:sldMk cId="201974839" sldId="2147482046"/>
            <ac:picMk id="31" creationId="{B0586E05-8E21-3510-8E4D-12D75CD410F5}"/>
          </ac:picMkLst>
        </pc:picChg>
        <pc:picChg chg="add mod">
          <ac:chgData name="Luca Congiu" userId="309aec34-6e2f-42e7-9a2d-f4f68dda6269" providerId="ADAL" clId="{62E7F722-E89F-4D8A-8FD0-6F63F01F825B}" dt="2025-06-20T11:03:59.108" v="585" actId="1076"/>
          <ac:picMkLst>
            <pc:docMk/>
            <pc:sldMk cId="201974839" sldId="2147482046"/>
            <ac:picMk id="33" creationId="{70333D57-EA56-8DA7-8064-E7F929E95AF6}"/>
          </ac:picMkLst>
        </pc:picChg>
      </pc:sldChg>
      <pc:sldChg chg="modSp add mod modShow">
        <pc:chgData name="Luca Congiu" userId="309aec34-6e2f-42e7-9a2d-f4f68dda6269" providerId="ADAL" clId="{62E7F722-E89F-4D8A-8FD0-6F63F01F825B}" dt="2025-06-20T11:05:59.512" v="600" actId="729"/>
        <pc:sldMkLst>
          <pc:docMk/>
          <pc:sldMk cId="4081599134" sldId="2147482049"/>
        </pc:sldMkLst>
        <pc:spChg chg="mod">
          <ac:chgData name="Luca Congiu" userId="309aec34-6e2f-42e7-9a2d-f4f68dda6269" providerId="ADAL" clId="{62E7F722-E89F-4D8A-8FD0-6F63F01F825B}" dt="2025-06-20T08:15:53.111" v="25" actId="207"/>
          <ac:spMkLst>
            <pc:docMk/>
            <pc:sldMk cId="4081599134" sldId="2147482049"/>
            <ac:spMk id="11" creationId="{6804DC82-CA9E-F010-F7D8-D630D6C1899A}"/>
          </ac:spMkLst>
        </pc:spChg>
      </pc:sldChg>
      <pc:sldChg chg="modSp add mod modShow">
        <pc:chgData name="Luca Congiu" userId="309aec34-6e2f-42e7-9a2d-f4f68dda6269" providerId="ADAL" clId="{62E7F722-E89F-4D8A-8FD0-6F63F01F825B}" dt="2025-06-20T13:13:16.978" v="1009" actId="729"/>
        <pc:sldMkLst>
          <pc:docMk/>
          <pc:sldMk cId="3063473371" sldId="2147483618"/>
        </pc:sldMkLst>
        <pc:spChg chg="mod">
          <ac:chgData name="Luca Congiu" userId="309aec34-6e2f-42e7-9a2d-f4f68dda6269" providerId="ADAL" clId="{62E7F722-E89F-4D8A-8FD0-6F63F01F825B}" dt="2025-06-20T08:32:05.368" v="89" actId="1076"/>
          <ac:spMkLst>
            <pc:docMk/>
            <pc:sldMk cId="3063473371" sldId="2147483618"/>
            <ac:spMk id="39" creationId="{D0155709-C542-C984-7160-4AE6C20C9D45}"/>
          </ac:spMkLst>
        </pc:spChg>
        <pc:spChg chg="mod">
          <ac:chgData name="Luca Congiu" userId="309aec34-6e2f-42e7-9a2d-f4f68dda6269" providerId="ADAL" clId="{62E7F722-E89F-4D8A-8FD0-6F63F01F825B}" dt="2025-06-20T08:11:24.781" v="0"/>
          <ac:spMkLst>
            <pc:docMk/>
            <pc:sldMk cId="3063473371" sldId="2147483618"/>
            <ac:spMk id="67" creationId="{5D593960-3109-7109-CCF1-AD787CCF4E78}"/>
          </ac:spMkLst>
        </pc:spChg>
        <pc:picChg chg="mod">
          <ac:chgData name="Luca Congiu" userId="309aec34-6e2f-42e7-9a2d-f4f68dda6269" providerId="ADAL" clId="{62E7F722-E89F-4D8A-8FD0-6F63F01F825B}" dt="2025-06-20T08:32:05.368" v="89" actId="1076"/>
          <ac:picMkLst>
            <pc:docMk/>
            <pc:sldMk cId="3063473371" sldId="2147483618"/>
            <ac:picMk id="32" creationId="{AD3D8A13-B973-38F4-6759-945B9158542C}"/>
          </ac:picMkLst>
        </pc:picChg>
      </pc:sldChg>
      <pc:sldChg chg="addSp modSp new mod ord">
        <pc:chgData name="Luca Congiu" userId="309aec34-6e2f-42e7-9a2d-f4f68dda6269" providerId="ADAL" clId="{62E7F722-E89F-4D8A-8FD0-6F63F01F825B}" dt="2025-06-20T08:31:12.051" v="88" actId="1076"/>
        <pc:sldMkLst>
          <pc:docMk/>
          <pc:sldMk cId="828240664" sldId="2147483619"/>
        </pc:sldMkLst>
        <pc:spChg chg="add mod">
          <ac:chgData name="Luca Congiu" userId="309aec34-6e2f-42e7-9a2d-f4f68dda6269" providerId="ADAL" clId="{62E7F722-E89F-4D8A-8FD0-6F63F01F825B}" dt="2025-06-20T08:31:12.051" v="88" actId="1076"/>
          <ac:spMkLst>
            <pc:docMk/>
            <pc:sldMk cId="828240664" sldId="2147483619"/>
            <ac:spMk id="2" creationId="{420CE023-9E04-82BA-E942-34F337F3DAA7}"/>
          </ac:spMkLst>
        </pc:spChg>
        <pc:picChg chg="add mod">
          <ac:chgData name="Luca Congiu" userId="309aec34-6e2f-42e7-9a2d-f4f68dda6269" providerId="ADAL" clId="{62E7F722-E89F-4D8A-8FD0-6F63F01F825B}" dt="2025-06-20T08:31:09.044" v="87" actId="1076"/>
          <ac:picMkLst>
            <pc:docMk/>
            <pc:sldMk cId="828240664" sldId="2147483619"/>
            <ac:picMk id="3" creationId="{39E1CFBA-852A-6052-574C-1C1CA694D0AC}"/>
          </ac:picMkLst>
        </pc:picChg>
      </pc:sldChg>
      <pc:sldChg chg="new del">
        <pc:chgData name="Luca Congiu" userId="309aec34-6e2f-42e7-9a2d-f4f68dda6269" providerId="ADAL" clId="{62E7F722-E89F-4D8A-8FD0-6F63F01F825B}" dt="2025-06-20T12:29:37.926" v="605" actId="47"/>
        <pc:sldMkLst>
          <pc:docMk/>
          <pc:sldMk cId="1117698408" sldId="2147483620"/>
        </pc:sldMkLst>
      </pc:sldChg>
      <pc:sldChg chg="new del ord">
        <pc:chgData name="Luca Congiu" userId="309aec34-6e2f-42e7-9a2d-f4f68dda6269" providerId="ADAL" clId="{62E7F722-E89F-4D8A-8FD0-6F63F01F825B}" dt="2025-06-20T11:06:02.753" v="601" actId="47"/>
        <pc:sldMkLst>
          <pc:docMk/>
          <pc:sldMk cId="3979780605" sldId="2147483621"/>
        </pc:sldMkLst>
      </pc:sldChg>
      <pc:sldChg chg="addSp delSp modSp new mod ord delAnim modAnim">
        <pc:chgData name="Luca Congiu" userId="309aec34-6e2f-42e7-9a2d-f4f68dda6269" providerId="ADAL" clId="{62E7F722-E89F-4D8A-8FD0-6F63F01F825B}" dt="2025-06-20T14:31:44.216" v="1066" actId="20577"/>
        <pc:sldMkLst>
          <pc:docMk/>
          <pc:sldMk cId="1814183128" sldId="2147483622"/>
        </pc:sldMkLst>
        <pc:spChg chg="mod">
          <ac:chgData name="Luca Congiu" userId="309aec34-6e2f-42e7-9a2d-f4f68dda6269" providerId="ADAL" clId="{62E7F722-E89F-4D8A-8FD0-6F63F01F825B}" dt="2025-06-20T14:31:44.216" v="1066" actId="20577"/>
          <ac:spMkLst>
            <pc:docMk/>
            <pc:sldMk cId="1814183128" sldId="2147483622"/>
            <ac:spMk id="2" creationId="{D78580EA-EEF1-62FE-134E-567DFFA0427E}"/>
          </ac:spMkLst>
        </pc:spChg>
        <pc:spChg chg="mod">
          <ac:chgData name="Luca Congiu" userId="309aec34-6e2f-42e7-9a2d-f4f68dda6269" providerId="ADAL" clId="{62E7F722-E89F-4D8A-8FD0-6F63F01F825B}" dt="2025-06-20T10:47:12.574" v="316"/>
          <ac:spMkLst>
            <pc:docMk/>
            <pc:sldMk cId="1814183128" sldId="2147483622"/>
            <ac:spMk id="4" creationId="{BDCDF376-97A3-E879-1730-F8409FA7906D}"/>
          </ac:spMkLst>
        </pc:spChg>
        <pc:spChg chg="mod">
          <ac:chgData name="Luca Congiu" userId="309aec34-6e2f-42e7-9a2d-f4f68dda6269" providerId="ADAL" clId="{62E7F722-E89F-4D8A-8FD0-6F63F01F825B}" dt="2025-06-20T10:49:41.331" v="401" actId="20577"/>
          <ac:spMkLst>
            <pc:docMk/>
            <pc:sldMk cId="1814183128" sldId="2147483622"/>
            <ac:spMk id="10" creationId="{BB507FC8-CA65-FB03-4296-07E18C0DBC35}"/>
          </ac:spMkLst>
        </pc:spChg>
        <pc:spChg chg="del mod">
          <ac:chgData name="Luca Congiu" userId="309aec34-6e2f-42e7-9a2d-f4f68dda6269" providerId="ADAL" clId="{62E7F722-E89F-4D8A-8FD0-6F63F01F825B}" dt="2025-06-20T10:47:32.145" v="328" actId="478"/>
          <ac:spMkLst>
            <pc:docMk/>
            <pc:sldMk cId="1814183128" sldId="2147483622"/>
            <ac:spMk id="11" creationId="{90594BA2-6941-61F8-D69F-4A6EA048E872}"/>
          </ac:spMkLst>
        </pc:spChg>
        <pc:spChg chg="del mod">
          <ac:chgData name="Luca Congiu" userId="309aec34-6e2f-42e7-9a2d-f4f68dda6269" providerId="ADAL" clId="{62E7F722-E89F-4D8A-8FD0-6F63F01F825B}" dt="2025-06-20T10:47:32.145" v="328" actId="478"/>
          <ac:spMkLst>
            <pc:docMk/>
            <pc:sldMk cId="1814183128" sldId="2147483622"/>
            <ac:spMk id="12" creationId="{E780F18D-B191-44D0-D8A7-A96BA56AF3EF}"/>
          </ac:spMkLst>
        </pc:spChg>
        <pc:spChg chg="del mod">
          <ac:chgData name="Luca Congiu" userId="309aec34-6e2f-42e7-9a2d-f4f68dda6269" providerId="ADAL" clId="{62E7F722-E89F-4D8A-8FD0-6F63F01F825B}" dt="2025-06-20T10:47:32.145" v="328" actId="478"/>
          <ac:spMkLst>
            <pc:docMk/>
            <pc:sldMk cId="1814183128" sldId="2147483622"/>
            <ac:spMk id="13" creationId="{21CBFB64-589B-E307-1D1C-2C7809526481}"/>
          </ac:spMkLst>
        </pc:spChg>
        <pc:spChg chg="mod">
          <ac:chgData name="Luca Congiu" userId="309aec34-6e2f-42e7-9a2d-f4f68dda6269" providerId="ADAL" clId="{62E7F722-E89F-4D8A-8FD0-6F63F01F825B}" dt="2025-06-20T10:48:48.709" v="360"/>
          <ac:spMkLst>
            <pc:docMk/>
            <pc:sldMk cId="1814183128" sldId="2147483622"/>
            <ac:spMk id="15" creationId="{4C5A1D58-951E-302D-AB10-877933F07BAE}"/>
          </ac:spMkLst>
        </pc:spChg>
        <pc:spChg chg="mod">
          <ac:chgData name="Luca Congiu" userId="309aec34-6e2f-42e7-9a2d-f4f68dda6269" providerId="ADAL" clId="{62E7F722-E89F-4D8A-8FD0-6F63F01F825B}" dt="2025-06-20T10:49:43.391" v="402" actId="20577"/>
          <ac:spMkLst>
            <pc:docMk/>
            <pc:sldMk cId="1814183128" sldId="2147483622"/>
            <ac:spMk id="16" creationId="{17A66854-DC80-3BF8-2E86-27F9B86FF2A2}"/>
          </ac:spMkLst>
        </pc:spChg>
        <pc:spChg chg="mod">
          <ac:chgData name="Luca Congiu" userId="309aec34-6e2f-42e7-9a2d-f4f68dda6269" providerId="ADAL" clId="{62E7F722-E89F-4D8A-8FD0-6F63F01F825B}" dt="2025-06-20T10:49:20.094" v="390"/>
          <ac:spMkLst>
            <pc:docMk/>
            <pc:sldMk cId="1814183128" sldId="2147483622"/>
            <ac:spMk id="18" creationId="{31A7E591-E965-5E0D-011F-AB2A82837780}"/>
          </ac:spMkLst>
        </pc:spChg>
        <pc:spChg chg="mod">
          <ac:chgData name="Luca Congiu" userId="309aec34-6e2f-42e7-9a2d-f4f68dda6269" providerId="ADAL" clId="{62E7F722-E89F-4D8A-8FD0-6F63F01F825B}" dt="2025-06-20T10:49:44.941" v="403" actId="20577"/>
          <ac:spMkLst>
            <pc:docMk/>
            <pc:sldMk cId="1814183128" sldId="2147483622"/>
            <ac:spMk id="19" creationId="{949FAE36-66FE-FB9A-2B36-1367F799DFAF}"/>
          </ac:spMkLst>
        </pc:spChg>
        <pc:spChg chg="mod">
          <ac:chgData name="Luca Congiu" userId="309aec34-6e2f-42e7-9a2d-f4f68dda6269" providerId="ADAL" clId="{62E7F722-E89F-4D8A-8FD0-6F63F01F825B}" dt="2025-06-20T10:53:35.371" v="473"/>
          <ac:spMkLst>
            <pc:docMk/>
            <pc:sldMk cId="1814183128" sldId="2147483622"/>
            <ac:spMk id="27" creationId="{EC80354A-40B5-911A-C7CC-E666D1157376}"/>
          </ac:spMkLst>
        </pc:spChg>
        <pc:spChg chg="mod">
          <ac:chgData name="Luca Congiu" userId="309aec34-6e2f-42e7-9a2d-f4f68dda6269" providerId="ADAL" clId="{62E7F722-E89F-4D8A-8FD0-6F63F01F825B}" dt="2025-06-20T10:54:24.370" v="499" actId="20577"/>
          <ac:spMkLst>
            <pc:docMk/>
            <pc:sldMk cId="1814183128" sldId="2147483622"/>
            <ac:spMk id="28" creationId="{7549CC09-ECCA-FAE1-7AAF-F31B783C4327}"/>
          </ac:spMkLst>
        </pc:spChg>
        <pc:spChg chg="mod">
          <ac:chgData name="Luca Congiu" userId="309aec34-6e2f-42e7-9a2d-f4f68dda6269" providerId="ADAL" clId="{62E7F722-E89F-4D8A-8FD0-6F63F01F825B}" dt="2025-06-20T10:56:40.702" v="538" actId="1076"/>
          <ac:spMkLst>
            <pc:docMk/>
            <pc:sldMk cId="1814183128" sldId="2147483622"/>
            <ac:spMk id="33" creationId="{95B577EE-9D02-5DEB-FB56-C0D46EA1F323}"/>
          </ac:spMkLst>
        </pc:spChg>
        <pc:spChg chg="mod">
          <ac:chgData name="Luca Congiu" userId="309aec34-6e2f-42e7-9a2d-f4f68dda6269" providerId="ADAL" clId="{62E7F722-E89F-4D8A-8FD0-6F63F01F825B}" dt="2025-06-20T10:59:26.477" v="562" actId="14100"/>
          <ac:spMkLst>
            <pc:docMk/>
            <pc:sldMk cId="1814183128" sldId="2147483622"/>
            <ac:spMk id="34" creationId="{8C52A415-9138-1D46-4AFE-87829C89BB34}"/>
          </ac:spMkLst>
        </pc:spChg>
        <pc:grpChg chg="add mod ord">
          <ac:chgData name="Luca Congiu" userId="309aec34-6e2f-42e7-9a2d-f4f68dda6269" providerId="ADAL" clId="{62E7F722-E89F-4D8A-8FD0-6F63F01F825B}" dt="2025-06-20T10:48:39.774" v="358" actId="14100"/>
          <ac:grpSpMkLst>
            <pc:docMk/>
            <pc:sldMk cId="1814183128" sldId="2147483622"/>
            <ac:grpSpMk id="3" creationId="{B5FDF5BF-E580-258A-D85D-E97A24369805}"/>
          </ac:grpSpMkLst>
        </pc:grpChg>
        <pc:grpChg chg="add mod">
          <ac:chgData name="Luca Congiu" userId="309aec34-6e2f-42e7-9a2d-f4f68dda6269" providerId="ADAL" clId="{62E7F722-E89F-4D8A-8FD0-6F63F01F825B}" dt="2025-06-20T10:48:51.893" v="361" actId="1076"/>
          <ac:grpSpMkLst>
            <pc:docMk/>
            <pc:sldMk cId="1814183128" sldId="2147483622"/>
            <ac:grpSpMk id="14" creationId="{8B6D2A6D-7A15-E1E9-0B78-223D4F0D0A52}"/>
          </ac:grpSpMkLst>
        </pc:grpChg>
        <pc:grpChg chg="add mod ord">
          <ac:chgData name="Luca Congiu" userId="309aec34-6e2f-42e7-9a2d-f4f68dda6269" providerId="ADAL" clId="{62E7F722-E89F-4D8A-8FD0-6F63F01F825B}" dt="2025-06-20T10:49:55.761" v="405" actId="167"/>
          <ac:grpSpMkLst>
            <pc:docMk/>
            <pc:sldMk cId="1814183128" sldId="2147483622"/>
            <ac:grpSpMk id="17" creationId="{0B7D9D80-621A-6818-BB5D-45F2204ECDBE}"/>
          </ac:grpSpMkLst>
        </pc:grpChg>
        <pc:grpChg chg="add mod">
          <ac:chgData name="Luca Congiu" userId="309aec34-6e2f-42e7-9a2d-f4f68dda6269" providerId="ADAL" clId="{62E7F722-E89F-4D8A-8FD0-6F63F01F825B}" dt="2025-06-20T10:55:13.281" v="502" actId="1076"/>
          <ac:grpSpMkLst>
            <pc:docMk/>
            <pc:sldMk cId="1814183128" sldId="2147483622"/>
            <ac:grpSpMk id="21" creationId="{3392F6D3-3B68-1167-5DC9-6A30080532D9}"/>
          </ac:grpSpMkLst>
        </pc:grpChg>
        <pc:grpChg chg="add mod">
          <ac:chgData name="Luca Congiu" userId="309aec34-6e2f-42e7-9a2d-f4f68dda6269" providerId="ADAL" clId="{62E7F722-E89F-4D8A-8FD0-6F63F01F825B}" dt="2025-06-20T10:58:43.833" v="553" actId="1076"/>
          <ac:grpSpMkLst>
            <pc:docMk/>
            <pc:sldMk cId="1814183128" sldId="2147483622"/>
            <ac:grpSpMk id="22" creationId="{1BA1F647-C0E5-7D1C-9669-0931ED9B5054}"/>
          </ac:grpSpMkLst>
        </pc:grpChg>
        <pc:grpChg chg="add mod">
          <ac:chgData name="Luca Congiu" userId="309aec34-6e2f-42e7-9a2d-f4f68dda6269" providerId="ADAL" clId="{62E7F722-E89F-4D8A-8FD0-6F63F01F825B}" dt="2025-06-20T10:55:13.281" v="502" actId="1076"/>
          <ac:grpSpMkLst>
            <pc:docMk/>
            <pc:sldMk cId="1814183128" sldId="2147483622"/>
            <ac:grpSpMk id="23" creationId="{ACF28E8E-0AC9-4CC9-4D5F-59C979109542}"/>
          </ac:grpSpMkLst>
        </pc:grpChg>
        <pc:grpChg chg="add del mod">
          <ac:chgData name="Luca Congiu" userId="309aec34-6e2f-42e7-9a2d-f4f68dda6269" providerId="ADAL" clId="{62E7F722-E89F-4D8A-8FD0-6F63F01F825B}" dt="2025-06-20T10:53:48.595" v="475" actId="165"/>
          <ac:grpSpMkLst>
            <pc:docMk/>
            <pc:sldMk cId="1814183128" sldId="2147483622"/>
            <ac:grpSpMk id="24" creationId="{C8223D01-7E09-C13E-BC66-65D3E5561413}"/>
          </ac:grpSpMkLst>
        </pc:grpChg>
        <pc:grpChg chg="mod topLvl">
          <ac:chgData name="Luca Congiu" userId="309aec34-6e2f-42e7-9a2d-f4f68dda6269" providerId="ADAL" clId="{62E7F722-E89F-4D8A-8FD0-6F63F01F825B}" dt="2025-06-20T10:55:13.281" v="502" actId="1076"/>
          <ac:grpSpMkLst>
            <pc:docMk/>
            <pc:sldMk cId="1814183128" sldId="2147483622"/>
            <ac:grpSpMk id="25" creationId="{47E7903A-B94A-0EBF-ADD6-860D1D04C28A}"/>
          </ac:grpSpMkLst>
        </pc:grpChg>
        <pc:grpChg chg="add">
          <ac:chgData name="Luca Congiu" userId="309aec34-6e2f-42e7-9a2d-f4f68dda6269" providerId="ADAL" clId="{62E7F722-E89F-4D8A-8FD0-6F63F01F825B}" dt="2025-06-20T10:55:37.897" v="505" actId="164"/>
          <ac:grpSpMkLst>
            <pc:docMk/>
            <pc:sldMk cId="1814183128" sldId="2147483622"/>
            <ac:grpSpMk id="29" creationId="{5E534EA8-66B1-E109-7020-3D24D8327CFB}"/>
          </ac:grpSpMkLst>
        </pc:grpChg>
        <pc:grpChg chg="add del mod">
          <ac:chgData name="Luca Congiu" userId="309aec34-6e2f-42e7-9a2d-f4f68dda6269" providerId="ADAL" clId="{62E7F722-E89F-4D8A-8FD0-6F63F01F825B}" dt="2025-06-20T10:55:50.011" v="508" actId="165"/>
          <ac:grpSpMkLst>
            <pc:docMk/>
            <pc:sldMk cId="1814183128" sldId="2147483622"/>
            <ac:grpSpMk id="30" creationId="{340E38A1-A302-F70D-81EF-C038C1FD5868}"/>
          </ac:grpSpMkLst>
        </pc:grpChg>
        <pc:grpChg chg="mod topLvl">
          <ac:chgData name="Luca Congiu" userId="309aec34-6e2f-42e7-9a2d-f4f68dda6269" providerId="ADAL" clId="{62E7F722-E89F-4D8A-8FD0-6F63F01F825B}" dt="2025-06-20T10:56:17.506" v="514" actId="14100"/>
          <ac:grpSpMkLst>
            <pc:docMk/>
            <pc:sldMk cId="1814183128" sldId="2147483622"/>
            <ac:grpSpMk id="31" creationId="{7F406207-A9E9-F52E-54B7-144F8459C1FB}"/>
          </ac:grpSpMkLst>
        </pc:grpChg>
        <pc:grpChg chg="add mod">
          <ac:chgData name="Luca Congiu" userId="309aec34-6e2f-42e7-9a2d-f4f68dda6269" providerId="ADAL" clId="{62E7F722-E89F-4D8A-8FD0-6F63F01F825B}" dt="2025-06-20T10:59:18.291" v="561" actId="14100"/>
          <ac:grpSpMkLst>
            <pc:docMk/>
            <pc:sldMk cId="1814183128" sldId="2147483622"/>
            <ac:grpSpMk id="35" creationId="{391ECB53-542F-D308-A16C-8AF93B1ACF87}"/>
          </ac:grpSpMkLst>
        </pc:grpChg>
        <pc:picChg chg="add mod">
          <ac:chgData name="Luca Congiu" userId="309aec34-6e2f-42e7-9a2d-f4f68dda6269" providerId="ADAL" clId="{62E7F722-E89F-4D8A-8FD0-6F63F01F825B}" dt="2025-06-20T10:52:16.063" v="437" actId="1076"/>
          <ac:picMkLst>
            <pc:docMk/>
            <pc:sldMk cId="1814183128" sldId="2147483622"/>
            <ac:picMk id="5" creationId="{AA86DF83-D476-E646-930F-E63A03E7D4E9}"/>
          </ac:picMkLst>
        </pc:picChg>
        <pc:picChg chg="add mod ord">
          <ac:chgData name="Luca Congiu" userId="309aec34-6e2f-42e7-9a2d-f4f68dda6269" providerId="ADAL" clId="{62E7F722-E89F-4D8A-8FD0-6F63F01F825B}" dt="2025-06-20T10:52:11.236" v="436" actId="1076"/>
          <ac:picMkLst>
            <pc:docMk/>
            <pc:sldMk cId="1814183128" sldId="2147483622"/>
            <ac:picMk id="6" creationId="{61ED5E5A-98CD-F273-B8FE-518EBB902EE3}"/>
          </ac:picMkLst>
        </pc:picChg>
        <pc:picChg chg="add mod ord">
          <ac:chgData name="Luca Congiu" userId="309aec34-6e2f-42e7-9a2d-f4f68dda6269" providerId="ADAL" clId="{62E7F722-E89F-4D8A-8FD0-6F63F01F825B}" dt="2025-06-20T10:52:05.048" v="435" actId="1076"/>
          <ac:picMkLst>
            <pc:docMk/>
            <pc:sldMk cId="1814183128" sldId="2147483622"/>
            <ac:picMk id="7" creationId="{9B62BAA5-DF58-CB5A-163D-E249E0E895F9}"/>
          </ac:picMkLst>
        </pc:picChg>
        <pc:picChg chg="add mod ord">
          <ac:chgData name="Luca Congiu" userId="309aec34-6e2f-42e7-9a2d-f4f68dda6269" providerId="ADAL" clId="{62E7F722-E89F-4D8A-8FD0-6F63F01F825B}" dt="2025-06-20T10:59:30.592" v="563" actId="1076"/>
          <ac:picMkLst>
            <pc:docMk/>
            <pc:sldMk cId="1814183128" sldId="2147483622"/>
            <ac:picMk id="8" creationId="{F61E06C9-0A6C-EA96-2094-58743592E06F}"/>
          </ac:picMkLst>
        </pc:picChg>
        <pc:picChg chg="add mod ord">
          <ac:chgData name="Luca Congiu" userId="309aec34-6e2f-42e7-9a2d-f4f68dda6269" providerId="ADAL" clId="{62E7F722-E89F-4D8A-8FD0-6F63F01F825B}" dt="2025-06-20T10:55:30.590" v="504" actId="14100"/>
          <ac:picMkLst>
            <pc:docMk/>
            <pc:sldMk cId="1814183128" sldId="2147483622"/>
            <ac:picMk id="9" creationId="{3E0DDFA9-68B4-CD22-6F7F-F77D2C1FF843}"/>
          </ac:picMkLst>
        </pc:picChg>
        <pc:picChg chg="add mod">
          <ac:chgData name="Luca Congiu" userId="309aec34-6e2f-42e7-9a2d-f4f68dda6269" providerId="ADAL" clId="{62E7F722-E89F-4D8A-8FD0-6F63F01F825B}" dt="2025-06-20T10:51:38.062" v="427"/>
          <ac:picMkLst>
            <pc:docMk/>
            <pc:sldMk cId="1814183128" sldId="2147483622"/>
            <ac:picMk id="20" creationId="{26D297D8-8E30-66D0-1CD7-F861F96DBECF}"/>
          </ac:picMkLst>
        </pc:picChg>
        <pc:picChg chg="del mod topLvl">
          <ac:chgData name="Luca Congiu" userId="309aec34-6e2f-42e7-9a2d-f4f68dda6269" providerId="ADAL" clId="{62E7F722-E89F-4D8A-8FD0-6F63F01F825B}" dt="2025-06-20T10:53:52.129" v="476" actId="478"/>
          <ac:picMkLst>
            <pc:docMk/>
            <pc:sldMk cId="1814183128" sldId="2147483622"/>
            <ac:picMk id="26" creationId="{A2985885-8AC4-4342-E35A-E7483CF9E86D}"/>
          </ac:picMkLst>
        </pc:picChg>
        <pc:picChg chg="del mod topLvl">
          <ac:chgData name="Luca Congiu" userId="309aec34-6e2f-42e7-9a2d-f4f68dda6269" providerId="ADAL" clId="{62E7F722-E89F-4D8A-8FD0-6F63F01F825B}" dt="2025-06-20T10:55:53.236" v="509" actId="478"/>
          <ac:picMkLst>
            <pc:docMk/>
            <pc:sldMk cId="1814183128" sldId="2147483622"/>
            <ac:picMk id="32" creationId="{850CD910-9D18-C458-DCAF-50EBED64EEAA}"/>
          </ac:picMkLst>
        </pc:picChg>
      </pc:sldChg>
      <pc:sldChg chg="addSp delSp modSp add mod delAnim modAnim">
        <pc:chgData name="Luca Congiu" userId="309aec34-6e2f-42e7-9a2d-f4f68dda6269" providerId="ADAL" clId="{62E7F722-E89F-4D8A-8FD0-6F63F01F825B}" dt="2025-06-20T10:51:27.490" v="426" actId="6549"/>
        <pc:sldMkLst>
          <pc:docMk/>
          <pc:sldMk cId="2235164778" sldId="2147483623"/>
        </pc:sldMkLst>
        <pc:spChg chg="mod">
          <ac:chgData name="Luca Congiu" userId="309aec34-6e2f-42e7-9a2d-f4f68dda6269" providerId="ADAL" clId="{62E7F722-E89F-4D8A-8FD0-6F63F01F825B}" dt="2025-06-20T10:51:19.823" v="425" actId="1076"/>
          <ac:spMkLst>
            <pc:docMk/>
            <pc:sldMk cId="2235164778" sldId="2147483623"/>
            <ac:spMk id="3" creationId="{AB349C8F-85F6-0E41-EE70-B98EDA0F651D}"/>
          </ac:spMkLst>
        </pc:spChg>
        <pc:spChg chg="mod">
          <ac:chgData name="Luca Congiu" userId="309aec34-6e2f-42e7-9a2d-f4f68dda6269" providerId="ADAL" clId="{62E7F722-E89F-4D8A-8FD0-6F63F01F825B}" dt="2025-06-20T10:51:27.490" v="426" actId="6549"/>
          <ac:spMkLst>
            <pc:docMk/>
            <pc:sldMk cId="2235164778" sldId="2147483623"/>
            <ac:spMk id="4" creationId="{B98B0812-6B08-155A-666D-FC46397F7B85}"/>
          </ac:spMkLst>
        </pc:spChg>
        <pc:grpChg chg="del">
          <ac:chgData name="Luca Congiu" userId="309aec34-6e2f-42e7-9a2d-f4f68dda6269" providerId="ADAL" clId="{62E7F722-E89F-4D8A-8FD0-6F63F01F825B}" dt="2025-06-20T10:30:24.598" v="209" actId="478"/>
          <ac:grpSpMkLst>
            <pc:docMk/>
            <pc:sldMk cId="2235164778" sldId="2147483623"/>
            <ac:grpSpMk id="11" creationId="{64FA222B-26B3-C8F0-69F0-419B75D079E4}"/>
          </ac:grpSpMkLst>
        </pc:grpChg>
        <pc:grpChg chg="del">
          <ac:chgData name="Luca Congiu" userId="309aec34-6e2f-42e7-9a2d-f4f68dda6269" providerId="ADAL" clId="{62E7F722-E89F-4D8A-8FD0-6F63F01F825B}" dt="2025-06-20T10:30:24.598" v="209" actId="478"/>
          <ac:grpSpMkLst>
            <pc:docMk/>
            <pc:sldMk cId="2235164778" sldId="2147483623"/>
            <ac:grpSpMk id="13" creationId="{10B30BB7-A7FD-D262-2F7A-B90A55610151}"/>
          </ac:grpSpMkLst>
        </pc:grpChg>
        <pc:grpChg chg="del">
          <ac:chgData name="Luca Congiu" userId="309aec34-6e2f-42e7-9a2d-f4f68dda6269" providerId="ADAL" clId="{62E7F722-E89F-4D8A-8FD0-6F63F01F825B}" dt="2025-06-20T10:30:24.598" v="209" actId="478"/>
          <ac:grpSpMkLst>
            <pc:docMk/>
            <pc:sldMk cId="2235164778" sldId="2147483623"/>
            <ac:grpSpMk id="25" creationId="{E40FB7EE-5B3C-D26D-0272-F9EF24D1E37B}"/>
          </ac:grpSpMkLst>
        </pc:grpChg>
        <pc:picChg chg="add mod">
          <ac:chgData name="Luca Congiu" userId="309aec34-6e2f-42e7-9a2d-f4f68dda6269" providerId="ADAL" clId="{62E7F722-E89F-4D8A-8FD0-6F63F01F825B}" dt="2025-06-20T10:50:17.607" v="407" actId="1076"/>
          <ac:picMkLst>
            <pc:docMk/>
            <pc:sldMk cId="2235164778" sldId="2147483623"/>
            <ac:picMk id="32" creationId="{51405417-FB78-19F1-BCDA-AC671425B154}"/>
          </ac:picMkLst>
        </pc:picChg>
        <pc:picChg chg="add del mod">
          <ac:chgData name="Luca Congiu" userId="309aec34-6e2f-42e7-9a2d-f4f68dda6269" providerId="ADAL" clId="{62E7F722-E89F-4D8A-8FD0-6F63F01F825B}" dt="2025-06-20T10:50:10.161" v="406" actId="478"/>
          <ac:picMkLst>
            <pc:docMk/>
            <pc:sldMk cId="2235164778" sldId="2147483623"/>
            <ac:picMk id="33" creationId="{94348514-A034-3630-A22B-80B5713A2753}"/>
          </ac:picMkLst>
        </pc:picChg>
        <pc:picChg chg="add del mod">
          <ac:chgData name="Luca Congiu" userId="309aec34-6e2f-42e7-9a2d-f4f68dda6269" providerId="ADAL" clId="{62E7F722-E89F-4D8A-8FD0-6F63F01F825B}" dt="2025-06-20T10:50:10.161" v="406" actId="478"/>
          <ac:picMkLst>
            <pc:docMk/>
            <pc:sldMk cId="2235164778" sldId="2147483623"/>
            <ac:picMk id="34" creationId="{D873F63F-B95A-474F-C96D-0AAF8BAB9EAB}"/>
          </ac:picMkLst>
        </pc:picChg>
        <pc:picChg chg="add del mod">
          <ac:chgData name="Luca Congiu" userId="309aec34-6e2f-42e7-9a2d-f4f68dda6269" providerId="ADAL" clId="{62E7F722-E89F-4D8A-8FD0-6F63F01F825B}" dt="2025-06-20T10:50:10.161" v="406" actId="478"/>
          <ac:picMkLst>
            <pc:docMk/>
            <pc:sldMk cId="2235164778" sldId="2147483623"/>
            <ac:picMk id="35" creationId="{6054CBB0-889F-3674-A811-A2AA41C2CDB5}"/>
          </ac:picMkLst>
        </pc:picChg>
        <pc:picChg chg="add del mod">
          <ac:chgData name="Luca Congiu" userId="309aec34-6e2f-42e7-9a2d-f4f68dda6269" providerId="ADAL" clId="{62E7F722-E89F-4D8A-8FD0-6F63F01F825B}" dt="2025-06-20T10:50:10.161" v="406" actId="478"/>
          <ac:picMkLst>
            <pc:docMk/>
            <pc:sldMk cId="2235164778" sldId="2147483623"/>
            <ac:picMk id="36" creationId="{058C9D46-1828-8D74-54ED-141CD963C160}"/>
          </ac:picMkLst>
        </pc:picChg>
        <pc:picChg chg="add mod">
          <ac:chgData name="Luca Congiu" userId="309aec34-6e2f-42e7-9a2d-f4f68dda6269" providerId="ADAL" clId="{62E7F722-E89F-4D8A-8FD0-6F63F01F825B}" dt="2025-06-20T10:46:57.286" v="314" actId="1076"/>
          <ac:picMkLst>
            <pc:docMk/>
            <pc:sldMk cId="2235164778" sldId="2147483623"/>
            <ac:picMk id="45" creationId="{3D2D4DB8-3555-53E6-00FF-AB5D810F6619}"/>
          </ac:picMkLst>
        </pc:picChg>
        <pc:picChg chg="add mod">
          <ac:chgData name="Luca Congiu" userId="309aec34-6e2f-42e7-9a2d-f4f68dda6269" providerId="ADAL" clId="{62E7F722-E89F-4D8A-8FD0-6F63F01F825B}" dt="2025-06-20T10:51:00.488" v="422" actId="1076"/>
          <ac:picMkLst>
            <pc:docMk/>
            <pc:sldMk cId="2235164778" sldId="2147483623"/>
            <ac:picMk id="52" creationId="{0C772CF0-FB95-1D56-1B00-B07F396C1A92}"/>
          </ac:picMkLst>
        </pc:picChg>
        <pc:cxnChg chg="mod">
          <ac:chgData name="Luca Congiu" userId="309aec34-6e2f-42e7-9a2d-f4f68dda6269" providerId="ADAL" clId="{62E7F722-E89F-4D8A-8FD0-6F63F01F825B}" dt="2025-06-20T10:51:19.823" v="425" actId="1076"/>
          <ac:cxnSpMkLst>
            <pc:docMk/>
            <pc:sldMk cId="2235164778" sldId="2147483623"/>
            <ac:cxnSpMk id="6" creationId="{8D7D5945-D77A-839D-ECAB-988C30EF835F}"/>
          </ac:cxnSpMkLst>
        </pc:cxnChg>
      </pc:sldChg>
      <pc:sldChg chg="addSp delSp modSp add mod ord delAnim modAnim">
        <pc:chgData name="Luca Congiu" userId="309aec34-6e2f-42e7-9a2d-f4f68dda6269" providerId="ADAL" clId="{62E7F722-E89F-4D8A-8FD0-6F63F01F825B}" dt="2025-06-20T13:11:27.397" v="994"/>
        <pc:sldMkLst>
          <pc:docMk/>
          <pc:sldMk cId="3030384697" sldId="2147483624"/>
        </pc:sldMkLst>
        <pc:spChg chg="add mod ord">
          <ac:chgData name="Luca Congiu" userId="309aec34-6e2f-42e7-9a2d-f4f68dda6269" providerId="ADAL" clId="{62E7F722-E89F-4D8A-8FD0-6F63F01F825B}" dt="2025-06-20T13:03:57.349" v="942" actId="6549"/>
          <ac:spMkLst>
            <pc:docMk/>
            <pc:sldMk cId="3030384697" sldId="2147483624"/>
            <ac:spMk id="6" creationId="{19A4BB59-3D94-3899-792F-03C551C171DB}"/>
          </ac:spMkLst>
        </pc:spChg>
        <pc:spChg chg="add mod">
          <ac:chgData name="Luca Congiu" userId="309aec34-6e2f-42e7-9a2d-f4f68dda6269" providerId="ADAL" clId="{62E7F722-E89F-4D8A-8FD0-6F63F01F825B}" dt="2025-06-20T13:00:15.706" v="900" actId="14100"/>
          <ac:spMkLst>
            <pc:docMk/>
            <pc:sldMk cId="3030384697" sldId="2147483624"/>
            <ac:spMk id="7" creationId="{114DC2B4-44EC-DD2F-92EC-356B0C30CEEC}"/>
          </ac:spMkLst>
        </pc:spChg>
        <pc:spChg chg="add del mod">
          <ac:chgData name="Luca Congiu" userId="309aec34-6e2f-42e7-9a2d-f4f68dda6269" providerId="ADAL" clId="{62E7F722-E89F-4D8A-8FD0-6F63F01F825B}" dt="2025-06-20T12:38:33.574" v="684" actId="478"/>
          <ac:spMkLst>
            <pc:docMk/>
            <pc:sldMk cId="3030384697" sldId="2147483624"/>
            <ac:spMk id="9" creationId="{03A94331-9552-4C29-F341-BB884EC8F803}"/>
          </ac:spMkLst>
        </pc:spChg>
        <pc:spChg chg="add del mod">
          <ac:chgData name="Luca Congiu" userId="309aec34-6e2f-42e7-9a2d-f4f68dda6269" providerId="ADAL" clId="{62E7F722-E89F-4D8A-8FD0-6F63F01F825B}" dt="2025-06-20T12:38:44.135" v="687" actId="478"/>
          <ac:spMkLst>
            <pc:docMk/>
            <pc:sldMk cId="3030384697" sldId="2147483624"/>
            <ac:spMk id="10" creationId="{3F5B043F-9C70-AA08-FC08-BF56BB8334B7}"/>
          </ac:spMkLst>
        </pc:spChg>
        <pc:spChg chg="add mod">
          <ac:chgData name="Luca Congiu" userId="309aec34-6e2f-42e7-9a2d-f4f68dda6269" providerId="ADAL" clId="{62E7F722-E89F-4D8A-8FD0-6F63F01F825B}" dt="2025-06-20T13:01:29.665" v="912" actId="207"/>
          <ac:spMkLst>
            <pc:docMk/>
            <pc:sldMk cId="3030384697" sldId="2147483624"/>
            <ac:spMk id="11" creationId="{A7A9FA09-38B0-00E8-2C60-39FDEE4C6920}"/>
          </ac:spMkLst>
        </pc:spChg>
        <pc:spChg chg="add mod">
          <ac:chgData name="Luca Congiu" userId="309aec34-6e2f-42e7-9a2d-f4f68dda6269" providerId="ADAL" clId="{62E7F722-E89F-4D8A-8FD0-6F63F01F825B}" dt="2025-06-20T13:01:33.195" v="913" actId="207"/>
          <ac:spMkLst>
            <pc:docMk/>
            <pc:sldMk cId="3030384697" sldId="2147483624"/>
            <ac:spMk id="12" creationId="{497D8FEB-6317-7E4D-C6B4-10C6281AEC3C}"/>
          </ac:spMkLst>
        </pc:spChg>
        <pc:spChg chg="add mod">
          <ac:chgData name="Luca Congiu" userId="309aec34-6e2f-42e7-9a2d-f4f68dda6269" providerId="ADAL" clId="{62E7F722-E89F-4D8A-8FD0-6F63F01F825B}" dt="2025-06-20T13:01:35.750" v="914" actId="207"/>
          <ac:spMkLst>
            <pc:docMk/>
            <pc:sldMk cId="3030384697" sldId="2147483624"/>
            <ac:spMk id="13" creationId="{85711851-5F99-CD43-30A3-EB7FBC0F8E2E}"/>
          </ac:spMkLst>
        </pc:spChg>
        <pc:spChg chg="add mod">
          <ac:chgData name="Luca Congiu" userId="309aec34-6e2f-42e7-9a2d-f4f68dda6269" providerId="ADAL" clId="{62E7F722-E89F-4D8A-8FD0-6F63F01F825B}" dt="2025-06-20T12:42:01.561" v="720" actId="1076"/>
          <ac:spMkLst>
            <pc:docMk/>
            <pc:sldMk cId="3030384697" sldId="2147483624"/>
            <ac:spMk id="14" creationId="{78DD0BE3-5621-5262-68E8-306AB6B2B3AB}"/>
          </ac:spMkLst>
        </pc:spChg>
        <pc:spChg chg="add del mod">
          <ac:chgData name="Luca Congiu" userId="309aec34-6e2f-42e7-9a2d-f4f68dda6269" providerId="ADAL" clId="{62E7F722-E89F-4D8A-8FD0-6F63F01F825B}" dt="2025-06-20T13:10:20.325" v="987" actId="1076"/>
          <ac:spMkLst>
            <pc:docMk/>
            <pc:sldMk cId="3030384697" sldId="2147483624"/>
            <ac:spMk id="15" creationId="{0ED17C52-A256-077E-9E60-20AB79077298}"/>
          </ac:spMkLst>
        </pc:spChg>
        <pc:spChg chg="add mod">
          <ac:chgData name="Luca Congiu" userId="309aec34-6e2f-42e7-9a2d-f4f68dda6269" providerId="ADAL" clId="{62E7F722-E89F-4D8A-8FD0-6F63F01F825B}" dt="2025-06-20T13:04:02.673" v="943" actId="1076"/>
          <ac:spMkLst>
            <pc:docMk/>
            <pc:sldMk cId="3030384697" sldId="2147483624"/>
            <ac:spMk id="16" creationId="{9BD8EF23-864E-E3D2-F12B-E12EAB449C17}"/>
          </ac:spMkLst>
        </pc:spChg>
        <pc:spChg chg="add mod">
          <ac:chgData name="Luca Congiu" userId="309aec34-6e2f-42e7-9a2d-f4f68dda6269" providerId="ADAL" clId="{62E7F722-E89F-4D8A-8FD0-6F63F01F825B}" dt="2025-06-20T12:46:00.765" v="817" actId="1076"/>
          <ac:spMkLst>
            <pc:docMk/>
            <pc:sldMk cId="3030384697" sldId="2147483624"/>
            <ac:spMk id="19" creationId="{6A801800-C15B-73F1-06CF-FAAAFEE2A068}"/>
          </ac:spMkLst>
        </pc:spChg>
        <pc:spChg chg="add mod">
          <ac:chgData name="Luca Congiu" userId="309aec34-6e2f-42e7-9a2d-f4f68dda6269" providerId="ADAL" clId="{62E7F722-E89F-4D8A-8FD0-6F63F01F825B}" dt="2025-06-20T12:46:16.644" v="821" actId="6549"/>
          <ac:spMkLst>
            <pc:docMk/>
            <pc:sldMk cId="3030384697" sldId="2147483624"/>
            <ac:spMk id="20" creationId="{32BD85D5-1B2D-201B-14EC-474E607517E4}"/>
          </ac:spMkLst>
        </pc:spChg>
        <pc:spChg chg="add mod">
          <ac:chgData name="Luca Congiu" userId="309aec34-6e2f-42e7-9a2d-f4f68dda6269" providerId="ADAL" clId="{62E7F722-E89F-4D8A-8FD0-6F63F01F825B}" dt="2025-06-20T12:46:32.688" v="833" actId="20577"/>
          <ac:spMkLst>
            <pc:docMk/>
            <pc:sldMk cId="3030384697" sldId="2147483624"/>
            <ac:spMk id="21" creationId="{CE091B5B-30E0-837B-22C5-C01FA3312706}"/>
          </ac:spMkLst>
        </pc:spChg>
        <pc:spChg chg="add del mod">
          <ac:chgData name="Luca Congiu" userId="309aec34-6e2f-42e7-9a2d-f4f68dda6269" providerId="ADAL" clId="{62E7F722-E89F-4D8A-8FD0-6F63F01F825B}" dt="2025-06-20T13:00:40.174" v="908" actId="478"/>
          <ac:spMkLst>
            <pc:docMk/>
            <pc:sldMk cId="3030384697" sldId="2147483624"/>
            <ac:spMk id="45" creationId="{4B573D09-2D59-6EB7-37FB-637663FD4FF8}"/>
          </ac:spMkLst>
        </pc:spChg>
        <pc:spChg chg="add mod">
          <ac:chgData name="Luca Congiu" userId="309aec34-6e2f-42e7-9a2d-f4f68dda6269" providerId="ADAL" clId="{62E7F722-E89F-4D8A-8FD0-6F63F01F825B}" dt="2025-06-20T13:01:58.711" v="920" actId="20577"/>
          <ac:spMkLst>
            <pc:docMk/>
            <pc:sldMk cId="3030384697" sldId="2147483624"/>
            <ac:spMk id="49" creationId="{6CFA5647-C25F-27D5-66D3-5AAF19A4A07A}"/>
          </ac:spMkLst>
        </pc:spChg>
        <pc:spChg chg="add mod">
          <ac:chgData name="Luca Congiu" userId="309aec34-6e2f-42e7-9a2d-f4f68dda6269" providerId="ADAL" clId="{62E7F722-E89F-4D8A-8FD0-6F63F01F825B}" dt="2025-06-20T13:04:39.497" v="950" actId="1076"/>
          <ac:spMkLst>
            <pc:docMk/>
            <pc:sldMk cId="3030384697" sldId="2147483624"/>
            <ac:spMk id="51" creationId="{5D204C3E-7AB0-92D9-FF0B-9841452D6E41}"/>
          </ac:spMkLst>
        </pc:spChg>
        <pc:spChg chg="add mod">
          <ac:chgData name="Luca Congiu" userId="309aec34-6e2f-42e7-9a2d-f4f68dda6269" providerId="ADAL" clId="{62E7F722-E89F-4D8A-8FD0-6F63F01F825B}" dt="2025-06-20T13:04:53.642" v="959" actId="1076"/>
          <ac:spMkLst>
            <pc:docMk/>
            <pc:sldMk cId="3030384697" sldId="2147483624"/>
            <ac:spMk id="54" creationId="{A3174338-42CA-9768-9BF1-12A5D4EB8D8B}"/>
          </ac:spMkLst>
        </pc:spChg>
        <pc:spChg chg="add mod">
          <ac:chgData name="Luca Congiu" userId="309aec34-6e2f-42e7-9a2d-f4f68dda6269" providerId="ADAL" clId="{62E7F722-E89F-4D8A-8FD0-6F63F01F825B}" dt="2025-06-20T13:05:56.978" v="965" actId="1076"/>
          <ac:spMkLst>
            <pc:docMk/>
            <pc:sldMk cId="3030384697" sldId="2147483624"/>
            <ac:spMk id="55" creationId="{DD75F78E-3DF4-01A6-FFB0-DB1B16F17152}"/>
          </ac:spMkLst>
        </pc:spChg>
        <pc:spChg chg="add mod">
          <ac:chgData name="Luca Congiu" userId="309aec34-6e2f-42e7-9a2d-f4f68dda6269" providerId="ADAL" clId="{62E7F722-E89F-4D8A-8FD0-6F63F01F825B}" dt="2025-06-20T13:05:40.809" v="962" actId="1076"/>
          <ac:spMkLst>
            <pc:docMk/>
            <pc:sldMk cId="3030384697" sldId="2147483624"/>
            <ac:spMk id="56" creationId="{18F165E8-A129-D408-8608-E785347D148D}"/>
          </ac:spMkLst>
        </pc:spChg>
        <pc:spChg chg="add mod">
          <ac:chgData name="Luca Congiu" userId="309aec34-6e2f-42e7-9a2d-f4f68dda6269" providerId="ADAL" clId="{62E7F722-E89F-4D8A-8FD0-6F63F01F825B}" dt="2025-06-20T13:06:17.408" v="967" actId="1076"/>
          <ac:spMkLst>
            <pc:docMk/>
            <pc:sldMk cId="3030384697" sldId="2147483624"/>
            <ac:spMk id="57" creationId="{DF3D2B53-5F67-F8CF-EBF8-301276888403}"/>
          </ac:spMkLst>
        </pc:spChg>
        <pc:picChg chg="add mod">
          <ac:chgData name="Luca Congiu" userId="309aec34-6e2f-42e7-9a2d-f4f68dda6269" providerId="ADAL" clId="{62E7F722-E89F-4D8A-8FD0-6F63F01F825B}" dt="2025-06-20T12:55:29.401" v="857" actId="1076"/>
          <ac:picMkLst>
            <pc:docMk/>
            <pc:sldMk cId="3030384697" sldId="2147483624"/>
            <ac:picMk id="2" creationId="{20DAF7C5-0800-DCBD-AE18-C1BC091BC2C0}"/>
          </ac:picMkLst>
        </pc:picChg>
        <pc:picChg chg="add mod">
          <ac:chgData name="Luca Congiu" userId="309aec34-6e2f-42e7-9a2d-f4f68dda6269" providerId="ADAL" clId="{62E7F722-E89F-4D8A-8FD0-6F63F01F825B}" dt="2025-06-20T13:10:23.267" v="989" actId="1076"/>
          <ac:picMkLst>
            <pc:docMk/>
            <pc:sldMk cId="3030384697" sldId="2147483624"/>
            <ac:picMk id="3" creationId="{6DF25927-C164-D7FA-042E-8C653FA364FF}"/>
          </ac:picMkLst>
        </pc:picChg>
        <pc:picChg chg="add mod">
          <ac:chgData name="Luca Congiu" userId="309aec34-6e2f-42e7-9a2d-f4f68dda6269" providerId="ADAL" clId="{62E7F722-E89F-4D8A-8FD0-6F63F01F825B}" dt="2025-06-20T13:10:21.644" v="988" actId="1076"/>
          <ac:picMkLst>
            <pc:docMk/>
            <pc:sldMk cId="3030384697" sldId="2147483624"/>
            <ac:picMk id="4" creationId="{53B967EB-FCCB-1C64-E00E-F0C06B274D3B}"/>
          </ac:picMkLst>
        </pc:picChg>
        <pc:picChg chg="add del mod">
          <ac:chgData name="Luca Congiu" userId="309aec34-6e2f-42e7-9a2d-f4f68dda6269" providerId="ADAL" clId="{62E7F722-E89F-4D8A-8FD0-6F63F01F825B}" dt="2025-06-20T12:55:15.983" v="854" actId="478"/>
          <ac:picMkLst>
            <pc:docMk/>
            <pc:sldMk cId="3030384697" sldId="2147483624"/>
            <ac:picMk id="5" creationId="{89D35C0A-381A-F1C5-FA87-59118F6BA8D7}"/>
          </ac:picMkLst>
        </pc:picChg>
        <pc:picChg chg="del">
          <ac:chgData name="Luca Congiu" userId="309aec34-6e2f-42e7-9a2d-f4f68dda6269" providerId="ADAL" clId="{62E7F722-E89F-4D8A-8FD0-6F63F01F825B}" dt="2025-06-20T12:30:52.685" v="610" actId="478"/>
          <ac:picMkLst>
            <pc:docMk/>
            <pc:sldMk cId="3030384697" sldId="2147483624"/>
            <ac:picMk id="8" creationId="{BA8D3E97-3BD9-4A58-8A72-CB4D626DEA98}"/>
          </ac:picMkLst>
        </pc:picChg>
        <pc:picChg chg="add mod">
          <ac:chgData name="Luca Congiu" userId="309aec34-6e2f-42e7-9a2d-f4f68dda6269" providerId="ADAL" clId="{62E7F722-E89F-4D8A-8FD0-6F63F01F825B}" dt="2025-06-20T12:45:10.346" v="813" actId="1076"/>
          <ac:picMkLst>
            <pc:docMk/>
            <pc:sldMk cId="3030384697" sldId="2147483624"/>
            <ac:picMk id="18" creationId="{D25E9C60-7219-1B4B-9486-62AC8111F835}"/>
          </ac:picMkLst>
        </pc:picChg>
        <pc:picChg chg="add del mod">
          <ac:chgData name="Luca Congiu" userId="309aec34-6e2f-42e7-9a2d-f4f68dda6269" providerId="ADAL" clId="{62E7F722-E89F-4D8A-8FD0-6F63F01F825B}" dt="2025-06-20T12:53:29.877" v="838" actId="478"/>
          <ac:picMkLst>
            <pc:docMk/>
            <pc:sldMk cId="3030384697" sldId="2147483624"/>
            <ac:picMk id="22" creationId="{3D0240A1-AF3E-4956-9F7A-B9022001174B}"/>
          </ac:picMkLst>
        </pc:picChg>
        <pc:picChg chg="add del mod">
          <ac:chgData name="Luca Congiu" userId="309aec34-6e2f-42e7-9a2d-f4f68dda6269" providerId="ADAL" clId="{62E7F722-E89F-4D8A-8FD0-6F63F01F825B}" dt="2025-06-20T12:54:54.855" v="846" actId="478"/>
          <ac:picMkLst>
            <pc:docMk/>
            <pc:sldMk cId="3030384697" sldId="2147483624"/>
            <ac:picMk id="24" creationId="{2D077B9B-4C6F-FDB6-AF00-9F6BCEC41FA1}"/>
          </ac:picMkLst>
        </pc:picChg>
        <pc:picChg chg="add mod">
          <ac:chgData name="Luca Congiu" userId="309aec34-6e2f-42e7-9a2d-f4f68dda6269" providerId="ADAL" clId="{62E7F722-E89F-4D8A-8FD0-6F63F01F825B}" dt="2025-06-20T12:55:42.371" v="860" actId="1076"/>
          <ac:picMkLst>
            <pc:docMk/>
            <pc:sldMk cId="3030384697" sldId="2147483624"/>
            <ac:picMk id="26" creationId="{3767DEEF-1745-3733-CE0B-8062CF64F607}"/>
          </ac:picMkLst>
        </pc:picChg>
        <pc:picChg chg="add del mod">
          <ac:chgData name="Luca Congiu" userId="309aec34-6e2f-42e7-9a2d-f4f68dda6269" providerId="ADAL" clId="{62E7F722-E89F-4D8A-8FD0-6F63F01F825B}" dt="2025-06-20T13:02:49.766" v="924" actId="478"/>
          <ac:picMkLst>
            <pc:docMk/>
            <pc:sldMk cId="3030384697" sldId="2147483624"/>
            <ac:picMk id="50" creationId="{10D7ECB7-4229-29A2-9C10-44C9D5532B2D}"/>
          </ac:picMkLst>
        </pc:picChg>
        <pc:cxnChg chg="add mod">
          <ac:chgData name="Luca Congiu" userId="309aec34-6e2f-42e7-9a2d-f4f68dda6269" providerId="ADAL" clId="{62E7F722-E89F-4D8A-8FD0-6F63F01F825B}" dt="2025-06-20T13:01:00.813" v="911" actId="14100"/>
          <ac:cxnSpMkLst>
            <pc:docMk/>
            <pc:sldMk cId="3030384697" sldId="2147483624"/>
            <ac:cxnSpMk id="28" creationId="{E82AB547-6FFC-B286-E90C-1E4711020B67}"/>
          </ac:cxnSpMkLst>
        </pc:cxnChg>
        <pc:cxnChg chg="add mod">
          <ac:chgData name="Luca Congiu" userId="309aec34-6e2f-42e7-9a2d-f4f68dda6269" providerId="ADAL" clId="{62E7F722-E89F-4D8A-8FD0-6F63F01F825B}" dt="2025-06-20T13:04:02.673" v="943" actId="1076"/>
          <ac:cxnSpMkLst>
            <pc:docMk/>
            <pc:sldMk cId="3030384697" sldId="2147483624"/>
            <ac:cxnSpMk id="29" creationId="{E2DD0BCD-2DE9-9AE8-3FD3-79740B33B326}"/>
          </ac:cxnSpMkLst>
        </pc:cxnChg>
        <pc:cxnChg chg="add mod">
          <ac:chgData name="Luca Congiu" userId="309aec34-6e2f-42e7-9a2d-f4f68dda6269" providerId="ADAL" clId="{62E7F722-E89F-4D8A-8FD0-6F63F01F825B}" dt="2025-06-20T12:58:41.462" v="887" actId="1582"/>
          <ac:cxnSpMkLst>
            <pc:docMk/>
            <pc:sldMk cId="3030384697" sldId="2147483624"/>
            <ac:cxnSpMk id="32" creationId="{95472B13-C4FC-70BF-D34B-FB7090845971}"/>
          </ac:cxnSpMkLst>
        </pc:cxnChg>
        <pc:cxnChg chg="add mod">
          <ac:chgData name="Luca Congiu" userId="309aec34-6e2f-42e7-9a2d-f4f68dda6269" providerId="ADAL" clId="{62E7F722-E89F-4D8A-8FD0-6F63F01F825B}" dt="2025-06-20T12:59:38.201" v="893" actId="1582"/>
          <ac:cxnSpMkLst>
            <pc:docMk/>
            <pc:sldMk cId="3030384697" sldId="2147483624"/>
            <ac:cxnSpMk id="34" creationId="{8478C2A7-6399-7468-6024-AA6A009D7AB7}"/>
          </ac:cxnSpMkLst>
        </pc:cxnChg>
        <pc:cxnChg chg="add mod">
          <ac:chgData name="Luca Congiu" userId="309aec34-6e2f-42e7-9a2d-f4f68dda6269" providerId="ADAL" clId="{62E7F722-E89F-4D8A-8FD0-6F63F01F825B}" dt="2025-06-20T13:00:51.766" v="910" actId="14100"/>
          <ac:cxnSpMkLst>
            <pc:docMk/>
            <pc:sldMk cId="3030384697" sldId="2147483624"/>
            <ac:cxnSpMk id="39" creationId="{6C09816E-401F-9D18-95CA-DB98A609A78C}"/>
          </ac:cxnSpMkLst>
        </pc:cxnChg>
        <pc:cxnChg chg="add mod">
          <ac:chgData name="Luca Congiu" userId="309aec34-6e2f-42e7-9a2d-f4f68dda6269" providerId="ADAL" clId="{62E7F722-E89F-4D8A-8FD0-6F63F01F825B}" dt="2025-06-20T13:00:09.593" v="899" actId="14100"/>
          <ac:cxnSpMkLst>
            <pc:docMk/>
            <pc:sldMk cId="3030384697" sldId="2147483624"/>
            <ac:cxnSpMk id="42" creationId="{C7BCFD36-DB47-E6A0-FFE8-14266AA2B559}"/>
          </ac:cxnSpMkLst>
        </pc:cxnChg>
        <pc:cxnChg chg="add mod">
          <ac:chgData name="Luca Congiu" userId="309aec34-6e2f-42e7-9a2d-f4f68dda6269" providerId="ADAL" clId="{62E7F722-E89F-4D8A-8FD0-6F63F01F825B}" dt="2025-06-20T13:11:06.686" v="992" actId="14100"/>
          <ac:cxnSpMkLst>
            <pc:docMk/>
            <pc:sldMk cId="3030384697" sldId="2147483624"/>
            <ac:cxnSpMk id="58" creationId="{A02B9896-8E46-195A-3F54-13C208F6A174}"/>
          </ac:cxnSpMkLst>
        </pc:cxnChg>
      </pc:sldChg>
      <pc:sldChg chg="addSp modSp new">
        <pc:chgData name="Luca Congiu" userId="309aec34-6e2f-42e7-9a2d-f4f68dda6269" providerId="ADAL" clId="{62E7F722-E89F-4D8A-8FD0-6F63F01F825B}" dt="2025-06-20T13:24:06.046" v="1043" actId="1076"/>
        <pc:sldMkLst>
          <pc:docMk/>
          <pc:sldMk cId="3145639777" sldId="2147483625"/>
        </pc:sldMkLst>
        <pc:picChg chg="add mod">
          <ac:chgData name="Luca Congiu" userId="309aec34-6e2f-42e7-9a2d-f4f68dda6269" providerId="ADAL" clId="{62E7F722-E89F-4D8A-8FD0-6F63F01F825B}" dt="2025-06-20T13:24:06.046" v="1043" actId="1076"/>
          <ac:picMkLst>
            <pc:docMk/>
            <pc:sldMk cId="3145639777" sldId="2147483625"/>
            <ac:picMk id="1026" creationId="{31EF7D6A-3454-F4B1-FAE9-6AF9DAB9E54A}"/>
          </ac:picMkLst>
        </pc:picChg>
      </pc:sldChg>
      <pc:sldChg chg="addSp delSp modSp add">
        <pc:chgData name="Luca Congiu" userId="309aec34-6e2f-42e7-9a2d-f4f68dda6269" providerId="ADAL" clId="{62E7F722-E89F-4D8A-8FD0-6F63F01F825B}" dt="2025-06-20T13:23:55.676" v="1042" actId="1076"/>
        <pc:sldMkLst>
          <pc:docMk/>
          <pc:sldMk cId="2823612133" sldId="2147483626"/>
        </pc:sldMkLst>
        <pc:picChg chg="del">
          <ac:chgData name="Luca Congiu" userId="309aec34-6e2f-42e7-9a2d-f4f68dda6269" providerId="ADAL" clId="{62E7F722-E89F-4D8A-8FD0-6F63F01F825B}" dt="2025-06-20T13:23:45.310" v="1039" actId="478"/>
          <ac:picMkLst>
            <pc:docMk/>
            <pc:sldMk cId="2823612133" sldId="2147483626"/>
            <ac:picMk id="1026" creationId="{0A3EEAC6-54B9-C8A8-6EBC-4E16A7DAD4D9}"/>
          </ac:picMkLst>
        </pc:picChg>
        <pc:picChg chg="add mod">
          <ac:chgData name="Luca Congiu" userId="309aec34-6e2f-42e7-9a2d-f4f68dda6269" providerId="ADAL" clId="{62E7F722-E89F-4D8A-8FD0-6F63F01F825B}" dt="2025-06-20T13:23:55.676" v="1042" actId="1076"/>
          <ac:picMkLst>
            <pc:docMk/>
            <pc:sldMk cId="2823612133" sldId="2147483626"/>
            <ac:picMk id="2050" creationId="{7FBF8028-987B-35D5-2CC7-E07F291ED89F}"/>
          </ac:picMkLst>
        </pc:picChg>
      </pc:sldChg>
      <pc:sldMasterChg chg="modSldLayout">
        <pc:chgData name="Luca Congiu" userId="309aec34-6e2f-42e7-9a2d-f4f68dda6269" providerId="ADAL" clId="{62E7F722-E89F-4D8A-8FD0-6F63F01F825B}" dt="2025-06-20T08:11:24.994" v="6" actId="27636"/>
        <pc:sldMasterMkLst>
          <pc:docMk/>
          <pc:sldMasterMk cId="1506542201" sldId="2147483684"/>
        </pc:sldMasterMkLst>
        <pc:sldLayoutChg chg="modSp mod">
          <pc:chgData name="Luca Congiu" userId="309aec34-6e2f-42e7-9a2d-f4f68dda6269" providerId="ADAL" clId="{62E7F722-E89F-4D8A-8FD0-6F63F01F825B}" dt="2025-06-20T08:11:24.983" v="5" actId="27636"/>
          <pc:sldLayoutMkLst>
            <pc:docMk/>
            <pc:sldMasterMk cId="1506542201" sldId="2147483684"/>
            <pc:sldLayoutMk cId="779238613" sldId="2147483704"/>
          </pc:sldLayoutMkLst>
          <pc:spChg chg="mod">
            <ac:chgData name="Luca Congiu" userId="309aec34-6e2f-42e7-9a2d-f4f68dda6269" providerId="ADAL" clId="{62E7F722-E89F-4D8A-8FD0-6F63F01F825B}" dt="2025-06-20T08:11:24.983" v="5" actId="27636"/>
            <ac:spMkLst>
              <pc:docMk/>
              <pc:sldMasterMk cId="1506542201" sldId="2147483684"/>
              <pc:sldLayoutMk cId="779238613" sldId="2147483704"/>
              <ac:spMk id="7" creationId="{8C83AD98-DC2D-414F-85A7-3B59E4D18FD3}"/>
            </ac:spMkLst>
          </pc:spChg>
        </pc:sldLayoutChg>
        <pc:sldLayoutChg chg="modSp mod">
          <pc:chgData name="Luca Congiu" userId="309aec34-6e2f-42e7-9a2d-f4f68dda6269" providerId="ADAL" clId="{62E7F722-E89F-4D8A-8FD0-6F63F01F825B}" dt="2025-06-20T08:11:24.994" v="6" actId="27636"/>
          <pc:sldLayoutMkLst>
            <pc:docMk/>
            <pc:sldMasterMk cId="1506542201" sldId="2147483684"/>
            <pc:sldLayoutMk cId="3353300847" sldId="2147483707"/>
          </pc:sldLayoutMkLst>
          <pc:spChg chg="mod">
            <ac:chgData name="Luca Congiu" userId="309aec34-6e2f-42e7-9a2d-f4f68dda6269" providerId="ADAL" clId="{62E7F722-E89F-4D8A-8FD0-6F63F01F825B}" dt="2025-06-20T08:11:24.994" v="6" actId="27636"/>
            <ac:spMkLst>
              <pc:docMk/>
              <pc:sldMasterMk cId="1506542201" sldId="2147483684"/>
              <pc:sldLayoutMk cId="3353300847" sldId="2147483707"/>
              <ac:spMk id="7" creationId="{8C83AD98-DC2D-414F-85A7-3B59E4D18FD3}"/>
            </ac:spMkLst>
          </pc:spChg>
        </pc:sldLayoutChg>
      </pc:sldMasterChg>
      <pc:sldMasterChg chg="modSldLayout">
        <pc:chgData name="Luca Congiu" userId="309aec34-6e2f-42e7-9a2d-f4f68dda6269" providerId="ADAL" clId="{62E7F722-E89F-4D8A-8FD0-6F63F01F825B}" dt="2025-06-20T10:43:06.826" v="278"/>
        <pc:sldMasterMkLst>
          <pc:docMk/>
          <pc:sldMasterMk cId="3682553474" sldId="2147483748"/>
        </pc:sldMasterMkLst>
        <pc:sldLayoutChg chg="modSp mod">
          <pc:chgData name="Luca Congiu" userId="309aec34-6e2f-42e7-9a2d-f4f68dda6269" providerId="ADAL" clId="{62E7F722-E89F-4D8A-8FD0-6F63F01F825B}" dt="2025-06-20T08:11:24.955" v="3" actId="27636"/>
          <pc:sldLayoutMkLst>
            <pc:docMk/>
            <pc:sldMasterMk cId="3682553474" sldId="2147483748"/>
            <pc:sldLayoutMk cId="1594968516" sldId="2147483756"/>
          </pc:sldLayoutMkLst>
          <pc:spChg chg="mod">
            <ac:chgData name="Luca Congiu" userId="309aec34-6e2f-42e7-9a2d-f4f68dda6269" providerId="ADAL" clId="{62E7F722-E89F-4D8A-8FD0-6F63F01F825B}" dt="2025-06-20T08:11:24.955" v="3" actId="27636"/>
            <ac:spMkLst>
              <pc:docMk/>
              <pc:sldMasterMk cId="3682553474" sldId="2147483748"/>
              <pc:sldLayoutMk cId="1594968516" sldId="2147483756"/>
              <ac:spMk id="7" creationId="{8C83AD98-DC2D-414F-85A7-3B59E4D18FD3}"/>
            </ac:spMkLst>
          </pc:spChg>
        </pc:sldLayoutChg>
        <pc:sldLayoutChg chg="modSp mod">
          <pc:chgData name="Luca Congiu" userId="309aec34-6e2f-42e7-9a2d-f4f68dda6269" providerId="ADAL" clId="{62E7F722-E89F-4D8A-8FD0-6F63F01F825B}" dt="2025-06-20T08:11:24.964" v="4" actId="27636"/>
          <pc:sldLayoutMkLst>
            <pc:docMk/>
            <pc:sldMasterMk cId="3682553474" sldId="2147483748"/>
            <pc:sldLayoutMk cId="1622230568" sldId="2147483757"/>
          </pc:sldLayoutMkLst>
          <pc:spChg chg="mod">
            <ac:chgData name="Luca Congiu" userId="309aec34-6e2f-42e7-9a2d-f4f68dda6269" providerId="ADAL" clId="{62E7F722-E89F-4D8A-8FD0-6F63F01F825B}" dt="2025-06-20T08:11:24.964" v="4" actId="27636"/>
            <ac:spMkLst>
              <pc:docMk/>
              <pc:sldMasterMk cId="3682553474" sldId="2147483748"/>
              <pc:sldLayoutMk cId="1622230568" sldId="2147483757"/>
              <ac:spMk id="7" creationId="{8C83AD98-DC2D-414F-85A7-3B59E4D18FD3}"/>
            </ac:spMkLst>
          </pc:spChg>
        </pc:sldLayoutChg>
        <pc:sldLayoutChg chg="setBg">
          <pc:chgData name="Luca Congiu" userId="309aec34-6e2f-42e7-9a2d-f4f68dda6269" providerId="ADAL" clId="{62E7F722-E89F-4D8A-8FD0-6F63F01F825B}" dt="2025-06-20T10:43:06.826" v="278"/>
          <pc:sldLayoutMkLst>
            <pc:docMk/>
            <pc:sldMasterMk cId="3682553474" sldId="2147483748"/>
            <pc:sldLayoutMk cId="4173172373" sldId="2147483771"/>
          </pc:sldLayoutMkLst>
        </pc:sldLayoutChg>
      </pc:sldMasterChg>
      <pc:sldMasterChg chg="modSp add mod addSldLayout modSldLayout">
        <pc:chgData name="Luca Congiu" userId="309aec34-6e2f-42e7-9a2d-f4f68dda6269" providerId="ADAL" clId="{62E7F722-E89F-4D8A-8FD0-6F63F01F825B}" dt="2025-06-20T11:01:39.733" v="569" actId="1076"/>
        <pc:sldMasterMkLst>
          <pc:docMk/>
          <pc:sldMasterMk cId="2180480310" sldId="2147483772"/>
        </pc:sldMasterMkLst>
        <pc:picChg chg="mod">
          <ac:chgData name="Luca Congiu" userId="309aec34-6e2f-42e7-9a2d-f4f68dda6269" providerId="ADAL" clId="{62E7F722-E89F-4D8A-8FD0-6F63F01F825B}" dt="2025-06-20T11:01:39.733" v="569" actId="1076"/>
          <ac:picMkLst>
            <pc:docMk/>
            <pc:sldMasterMk cId="2180480310" sldId="2147483772"/>
            <ac:picMk id="7" creationId="{8FA54CC7-9A7A-4045-B6C3-58856AE6AEB3}"/>
          </ac:picMkLst>
        </pc:picChg>
        <pc:sldLayoutChg chg="add mod replId">
          <pc:chgData name="Luca Congiu" userId="309aec34-6e2f-42e7-9a2d-f4f68dda6269" providerId="ADAL" clId="{62E7F722-E89F-4D8A-8FD0-6F63F01F825B}" dt="2025-06-20T11:01:35.046" v="568" actId="2890"/>
          <pc:sldLayoutMkLst>
            <pc:docMk/>
            <pc:sldMasterMk cId="2180480310" sldId="2147483772"/>
            <pc:sldLayoutMk cId="16732538" sldId="2147483773"/>
          </pc:sldLayoutMkLst>
        </pc:sldLayoutChg>
        <pc:sldLayoutChg chg="add mod replId">
          <pc:chgData name="Luca Congiu" userId="309aec34-6e2f-42e7-9a2d-f4f68dda6269" providerId="ADAL" clId="{62E7F722-E89F-4D8A-8FD0-6F63F01F825B}" dt="2025-06-20T11:01:35.046" v="568" actId="2890"/>
          <pc:sldLayoutMkLst>
            <pc:docMk/>
            <pc:sldMasterMk cId="2180480310" sldId="2147483772"/>
            <pc:sldLayoutMk cId="2321283921" sldId="2147483774"/>
          </pc:sldLayoutMkLst>
        </pc:sldLayoutChg>
        <pc:sldLayoutChg chg="add mod replId">
          <pc:chgData name="Luca Congiu" userId="309aec34-6e2f-42e7-9a2d-f4f68dda6269" providerId="ADAL" clId="{62E7F722-E89F-4D8A-8FD0-6F63F01F825B}" dt="2025-06-20T11:01:35.046" v="568" actId="2890"/>
          <pc:sldLayoutMkLst>
            <pc:docMk/>
            <pc:sldMasterMk cId="2180480310" sldId="2147483772"/>
            <pc:sldLayoutMk cId="3379778449" sldId="2147483775"/>
          </pc:sldLayoutMkLst>
        </pc:sldLayoutChg>
        <pc:sldLayoutChg chg="add mod replId">
          <pc:chgData name="Luca Congiu" userId="309aec34-6e2f-42e7-9a2d-f4f68dda6269" providerId="ADAL" clId="{62E7F722-E89F-4D8A-8FD0-6F63F01F825B}" dt="2025-06-20T11:01:35.046" v="568" actId="2890"/>
          <pc:sldLayoutMkLst>
            <pc:docMk/>
            <pc:sldMasterMk cId="2180480310" sldId="2147483772"/>
            <pc:sldLayoutMk cId="3810950640" sldId="2147483776"/>
          </pc:sldLayoutMkLst>
        </pc:sldLayoutChg>
        <pc:sldLayoutChg chg="add mod replId">
          <pc:chgData name="Luca Congiu" userId="309aec34-6e2f-42e7-9a2d-f4f68dda6269" providerId="ADAL" clId="{62E7F722-E89F-4D8A-8FD0-6F63F01F825B}" dt="2025-06-20T11:01:35.046" v="568" actId="2890"/>
          <pc:sldLayoutMkLst>
            <pc:docMk/>
            <pc:sldMasterMk cId="2180480310" sldId="2147483772"/>
            <pc:sldLayoutMk cId="3690121440" sldId="2147483777"/>
          </pc:sldLayoutMkLst>
        </pc:sldLayoutChg>
        <pc:sldLayoutChg chg="add mod replId">
          <pc:chgData name="Luca Congiu" userId="309aec34-6e2f-42e7-9a2d-f4f68dda6269" providerId="ADAL" clId="{62E7F722-E89F-4D8A-8FD0-6F63F01F825B}" dt="2025-06-20T11:01:35.046" v="568" actId="2890"/>
          <pc:sldLayoutMkLst>
            <pc:docMk/>
            <pc:sldMasterMk cId="2180480310" sldId="2147483772"/>
            <pc:sldLayoutMk cId="256291819" sldId="2147483778"/>
          </pc:sldLayoutMkLst>
        </pc:sldLayoutChg>
        <pc:sldLayoutChg chg="add mod replId">
          <pc:chgData name="Luca Congiu" userId="309aec34-6e2f-42e7-9a2d-f4f68dda6269" providerId="ADAL" clId="{62E7F722-E89F-4D8A-8FD0-6F63F01F825B}" dt="2025-06-20T11:01:35.046" v="568" actId="2890"/>
          <pc:sldLayoutMkLst>
            <pc:docMk/>
            <pc:sldMasterMk cId="2180480310" sldId="2147483772"/>
            <pc:sldLayoutMk cId="3694949307" sldId="2147483779"/>
          </pc:sldLayoutMkLst>
        </pc:sldLayoutChg>
        <pc:sldLayoutChg chg="add mod replId">
          <pc:chgData name="Luca Congiu" userId="309aec34-6e2f-42e7-9a2d-f4f68dda6269" providerId="ADAL" clId="{62E7F722-E89F-4D8A-8FD0-6F63F01F825B}" dt="2025-06-20T11:01:35.046" v="568" actId="2890"/>
          <pc:sldLayoutMkLst>
            <pc:docMk/>
            <pc:sldMasterMk cId="2180480310" sldId="2147483772"/>
            <pc:sldLayoutMk cId="2871091725" sldId="2147483780"/>
          </pc:sldLayoutMkLst>
        </pc:sldLayoutChg>
        <pc:sldLayoutChg chg="add mod replId">
          <pc:chgData name="Luca Congiu" userId="309aec34-6e2f-42e7-9a2d-f4f68dda6269" providerId="ADAL" clId="{62E7F722-E89F-4D8A-8FD0-6F63F01F825B}" dt="2025-06-20T11:01:35.046" v="568" actId="2890"/>
          <pc:sldLayoutMkLst>
            <pc:docMk/>
            <pc:sldMasterMk cId="2180480310" sldId="2147483772"/>
            <pc:sldLayoutMk cId="331233519" sldId="2147483781"/>
          </pc:sldLayoutMkLst>
        </pc:sldLayoutChg>
        <pc:sldLayoutChg chg="add mod replId">
          <pc:chgData name="Luca Congiu" userId="309aec34-6e2f-42e7-9a2d-f4f68dda6269" providerId="ADAL" clId="{62E7F722-E89F-4D8A-8FD0-6F63F01F825B}" dt="2025-06-20T11:01:35.046" v="568" actId="2890"/>
          <pc:sldLayoutMkLst>
            <pc:docMk/>
            <pc:sldMasterMk cId="2180480310" sldId="2147483772"/>
            <pc:sldLayoutMk cId="3753572581" sldId="2147483782"/>
          </pc:sldLayoutMkLst>
        </pc:sldLayoutChg>
        <pc:sldLayoutChg chg="add mod replId">
          <pc:chgData name="Luca Congiu" userId="309aec34-6e2f-42e7-9a2d-f4f68dda6269" providerId="ADAL" clId="{62E7F722-E89F-4D8A-8FD0-6F63F01F825B}" dt="2025-06-20T11:01:35.046" v="568" actId="2890"/>
          <pc:sldLayoutMkLst>
            <pc:docMk/>
            <pc:sldMasterMk cId="2180480310" sldId="2147483772"/>
            <pc:sldLayoutMk cId="2213254462" sldId="2147483783"/>
          </pc:sldLayoutMkLst>
        </pc:sldLayoutChg>
        <pc:sldLayoutChg chg="add mod replId">
          <pc:chgData name="Luca Congiu" userId="309aec34-6e2f-42e7-9a2d-f4f68dda6269" providerId="ADAL" clId="{62E7F722-E89F-4D8A-8FD0-6F63F01F825B}" dt="2025-06-20T11:01:35.046" v="568" actId="2890"/>
          <pc:sldLayoutMkLst>
            <pc:docMk/>
            <pc:sldMasterMk cId="2180480310" sldId="2147483772"/>
            <pc:sldLayoutMk cId="2303737564" sldId="2147483784"/>
          </pc:sldLayoutMkLst>
        </pc:sldLayoutChg>
        <pc:sldLayoutChg chg="add mod replId">
          <pc:chgData name="Luca Congiu" userId="309aec34-6e2f-42e7-9a2d-f4f68dda6269" providerId="ADAL" clId="{62E7F722-E89F-4D8A-8FD0-6F63F01F825B}" dt="2025-06-20T11:01:35.046" v="568" actId="2890"/>
          <pc:sldLayoutMkLst>
            <pc:docMk/>
            <pc:sldMasterMk cId="2180480310" sldId="2147483772"/>
            <pc:sldLayoutMk cId="1900992196" sldId="2147483785"/>
          </pc:sldLayoutMkLst>
        </pc:sldLayoutChg>
        <pc:sldLayoutChg chg="add mod replId">
          <pc:chgData name="Luca Congiu" userId="309aec34-6e2f-42e7-9a2d-f4f68dda6269" providerId="ADAL" clId="{62E7F722-E89F-4D8A-8FD0-6F63F01F825B}" dt="2025-06-20T11:01:35.046" v="568" actId="2890"/>
          <pc:sldLayoutMkLst>
            <pc:docMk/>
            <pc:sldMasterMk cId="2180480310" sldId="2147483772"/>
            <pc:sldLayoutMk cId="3279789910" sldId="2147483786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49764D2-8EA5-AB0A-FEEF-70BF74C167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3B19A2-64D0-48EA-48F4-6A121BF4DF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177E36-F0F1-40FE-805C-566E964594F5}" type="datetimeFigureOut">
              <a:rPr lang="en-GB" smtClean="0"/>
              <a:t>20/06/2025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C0F5DA-0430-E02C-ACFD-5644CDDDD6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912EA9-9014-8996-0D37-4D9BE4527B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D198AF-912A-4818-B551-802BA5CEC8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65799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3124E7-3EFB-8C46-B454-7579873DA342}" type="datetimeFigureOut">
              <a:rPr lang="it-IT" smtClean="0"/>
              <a:t>20/06/2025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AFB40B-5B97-3649-8EE5-BD846163E95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3883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77824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1pPr>
    <a:lvl2pPr marL="438912" algn="l" defTabSz="877824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2pPr>
    <a:lvl3pPr marL="877824" algn="l" defTabSz="877824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3pPr>
    <a:lvl4pPr marL="1316736" algn="l" defTabSz="877824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4pPr>
    <a:lvl5pPr marL="1755648" algn="l" defTabSz="877824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5pPr>
    <a:lvl6pPr marL="2194560" algn="l" defTabSz="877824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6pPr>
    <a:lvl7pPr marL="2633472" algn="l" defTabSz="877824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7pPr>
    <a:lvl8pPr marL="3072384" algn="l" defTabSz="877824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8pPr>
    <a:lvl9pPr marL="3511296" algn="l" defTabSz="877824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This is the opening banner slide for 'Bring Your Own MCP Server on Azure'. The session is presented by: Luca Congiu. This slide sets the visual theme for the 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Demo section for 'Bring Your Own MCP Server on Azure'. This slide is for live demonstrations. Ensure all demo materials are prepared and tested.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6/20/2025 4:30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408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2E9F1-DC90-26CB-3449-F5CB402C8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183810-B86F-3283-4AD5-21604A8524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1E7E5A-1D2D-12B4-B5AE-47F25E4EC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779A1AC-10C7-4E0F-74EE-BBCFDAE4E2E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24698-21CE-22A8-2DC3-416EE170825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3ED4C10-2D32-36F7-E161-A04AA927590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6/20/2025 4:30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8878A5-F5D9-7483-0A15-5BF156BC07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97770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6B7D4-F119-4C11-A0D1-757203CA6C3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6474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A78D0-1562-1769-C7C8-DA4E2275C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43CD31-C5A7-2B70-6064-80C4A4429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451546-4E30-10BF-9EDF-96F47CDF3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A88FBE1-2D72-6BB8-8D54-7156F6EE03E7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24C80-9BAC-844C-21CB-BD62904C9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3C0E354-C31A-130C-FF75-40CD14E56EB6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6/20/2025 4:30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2F19F8-8AEB-C5E4-7242-DD9EACE172E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1357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Q&amp;A slide for 'Bring Your Own MCP Server on Azure'. This is time for audience questions and discussion. Prepare to address common questions about the topic and invite participation.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Voting slide for 'Bring Your Own MCP Server on Azure'. Ask audience to scan the QR code or visit https://vote.dotnetdev.it/vote/6juwwd7a/930135 to vote. Emphasize the importance of feedback.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Main title slide displaying 'Bring Your Own MCP Server on Azure'. Presented by: Luca Congiu. Use this slide to introduce the session topic.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Sponsor acknowledgment slide. Take a moment to thank the event sponsors and explain their support for the conference.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Detailed session information for 'Bring Your Own MCP Server on Azure'. Session description: Il Model Context Protocol (MCP) si sta attestando come uno degli strumenti più importanti per lo sviluppo di agenti e di applicazioni che sfruttano l'A.I._x000D_</a:t>
            </a:r>
          </a:p>
          <a:p>
            <a:r>
              <a:t>In questa sessione approfondiremo la realizz.... Review the session objectives and speaker credentials.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6/20/2025 4:30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3862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6B7D4-F119-4C11-A0D1-757203CA6C3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3082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99A42-1332-DC95-8E47-A8C7AC310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2F0EEC-1545-5D71-2F4A-E8672AD6C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FEFBE4-EEB1-F02A-CF48-136CE39A3E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69518-129F-AB4D-B2B6-A1579832BB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6B7D4-F119-4C11-A0D1-757203CA6C3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0334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BB5AD-2457-B548-DA26-FEF1A9F6E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6A3391-8C9E-B2B1-B3EC-AB6A4CA3A3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0AFBFC-9B5C-B92F-2061-A1124D8C0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F771E1E-9BC5-BC93-E252-4EEECBFD426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E6011-48EE-C560-8ABC-F037F31854D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E48E46C-AF6C-F860-D501-D8F08EC0356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6/20/2025 4:30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23A3DA-19AE-912B-14AA-D2294B29AB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2959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AA23D-C14E-F147-38DB-D9CCEF324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9A9892-A1CC-008A-BCB8-D4B78C7907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2A7A3A-56A1-5375-0634-81A2ED4683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5E369-A7AE-CD78-F9A7-2AA693F990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3CA6BE-A2D7-4C06-A9E2-2586375C169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5626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;p2">
            <a:extLst>
              <a:ext uri="{FF2B5EF4-FFF2-40B4-BE49-F238E27FC236}">
                <a16:creationId xmlns:a16="http://schemas.microsoft.com/office/drawing/2014/main" id="{73BFF0CC-1A1F-CE02-6CC7-37409CAF88E7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3229232" y="-560806"/>
            <a:ext cx="5488524" cy="213529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9pPr>
          </a:lstStyle>
          <a:p>
            <a:r>
              <a:rPr lang="it-IT" dirty="0"/>
              <a:t>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0161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1_Title">
    <p:bg>
      <p:bgPr>
        <a:solidFill>
          <a:srgbClr val="0B78BD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 hasCustomPrompt="1"/>
          </p:nvPr>
        </p:nvSpPr>
        <p:spPr>
          <a:xfrm>
            <a:off x="521669" y="1"/>
            <a:ext cx="10486207" cy="1333556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9pPr>
          </a:lstStyle>
          <a:p>
            <a:r>
              <a:rPr lang="it-IT" dirty="0"/>
              <a:t>DEMO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8537247-C30E-30BD-52E0-32A970D255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82" y="501019"/>
            <a:ext cx="10682581" cy="5582913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1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6307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preserve="1" userDrawn="1">
  <p:cSld name="1_Title"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6B34FBF1-8022-4793-BD04-5A3F2FAB2B51}"/>
              </a:ext>
            </a:extLst>
          </p:cNvPr>
          <p:cNvSpPr txBox="1"/>
          <p:nvPr userDrawn="1"/>
        </p:nvSpPr>
        <p:spPr>
          <a:xfrm>
            <a:off x="809688" y="159465"/>
            <a:ext cx="10083675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267" b="1" i="0" u="none" strike="noStrike" kern="1200" cap="none" spc="0" normalizeH="0" baseline="0" noProof="0" dirty="0">
                <a:ln>
                  <a:noFill/>
                </a:ln>
                <a:solidFill>
                  <a:srgbClr val="0B78BD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Thanks to</a:t>
            </a:r>
          </a:p>
        </p:txBody>
      </p:sp>
      <p:pic>
        <p:nvPicPr>
          <p:cNvPr id="21" name="Immagine 20" descr="Immagine che contiene testo, bigliettodavisita, grafica vettoriale&#10;&#10;Descrizione generata automaticamente">
            <a:extLst>
              <a:ext uri="{FF2B5EF4-FFF2-40B4-BE49-F238E27FC236}">
                <a16:creationId xmlns:a16="http://schemas.microsoft.com/office/drawing/2014/main" id="{C8E6F388-7C62-4230-8DC6-8218AD2A80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746" y="5100336"/>
            <a:ext cx="1007558" cy="1007861"/>
          </a:xfrm>
          <a:prstGeom prst="rect">
            <a:avLst/>
          </a:prstGeom>
        </p:spPr>
      </p:pic>
      <p:pic>
        <p:nvPicPr>
          <p:cNvPr id="11" name="Immagine 10" descr="Immagine che contiene testo, clipart, grafica vettoriale, segnale&#10;&#10;Descrizione generata automaticamente">
            <a:extLst>
              <a:ext uri="{FF2B5EF4-FFF2-40B4-BE49-F238E27FC236}">
                <a16:creationId xmlns:a16="http://schemas.microsoft.com/office/drawing/2014/main" id="{2BC806B2-3C63-4BEF-AAE6-CFCC7F13DA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970" y="5234652"/>
            <a:ext cx="727175" cy="72739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3CBCB05-3F96-488C-A71D-1C49D39D01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498" y="5092826"/>
            <a:ext cx="1800388" cy="900466"/>
          </a:xfrm>
          <a:prstGeom prst="rect">
            <a:avLst/>
          </a:prstGeom>
        </p:spPr>
      </p:pic>
      <p:sp>
        <p:nvSpPr>
          <p:cNvPr id="12" name="Titolo 11">
            <a:extLst>
              <a:ext uri="{FF2B5EF4-FFF2-40B4-BE49-F238E27FC236}">
                <a16:creationId xmlns:a16="http://schemas.microsoft.com/office/drawing/2014/main" id="{E65E49AD-ED5A-CFAD-5BC8-67CD236B36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482" y="-1688764"/>
            <a:ext cx="10093881" cy="1272786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Sponsor</a:t>
            </a:r>
          </a:p>
        </p:txBody>
      </p:sp>
      <p:pic>
        <p:nvPicPr>
          <p:cNvPr id="15" name="Picture 14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0CD309AC-1421-4142-D487-9716414B5AD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202" y="959423"/>
            <a:ext cx="5591530" cy="2796608"/>
          </a:xfrm>
          <a:prstGeom prst="rect">
            <a:avLst/>
          </a:prstGeom>
        </p:spPr>
      </p:pic>
      <p:pic>
        <p:nvPicPr>
          <p:cNvPr id="17" name="Picture 16" descr="A logo with blue squares and arrow&#10;&#10;AI-generated content may be incorrect.">
            <a:extLst>
              <a:ext uri="{FF2B5EF4-FFF2-40B4-BE49-F238E27FC236}">
                <a16:creationId xmlns:a16="http://schemas.microsoft.com/office/drawing/2014/main" id="{28290EA6-4AC8-E19E-72D5-68B12BA7C5D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69" y="3586410"/>
            <a:ext cx="2437994" cy="1219365"/>
          </a:xfrm>
          <a:prstGeom prst="rect">
            <a:avLst/>
          </a:prstGeom>
        </p:spPr>
      </p:pic>
      <p:pic>
        <p:nvPicPr>
          <p:cNvPr id="19" name="Picture 18" descr="A black and blue logo&#10;&#10;AI-generated content may be incorrect.">
            <a:extLst>
              <a:ext uri="{FF2B5EF4-FFF2-40B4-BE49-F238E27FC236}">
                <a16:creationId xmlns:a16="http://schemas.microsoft.com/office/drawing/2014/main" id="{29271295-7C7D-8AE3-7BE8-26129B1408A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672" y="3586410"/>
            <a:ext cx="2437995" cy="1219365"/>
          </a:xfrm>
          <a:prstGeom prst="rect">
            <a:avLst/>
          </a:prstGeom>
        </p:spPr>
      </p:pic>
      <p:pic>
        <p:nvPicPr>
          <p:cNvPr id="23" name="Picture 2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35BE7DA4-CDAD-3030-9AA8-267F20AA785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371" y="3586410"/>
            <a:ext cx="2437994" cy="1219365"/>
          </a:xfrm>
          <a:prstGeom prst="rect">
            <a:avLst/>
          </a:prstGeom>
        </p:spPr>
      </p:pic>
      <p:pic>
        <p:nvPicPr>
          <p:cNvPr id="25" name="Picture 24" descr="A logo with blue and black text&#10;&#10;AI-generated content may be incorrect.">
            <a:extLst>
              <a:ext uri="{FF2B5EF4-FFF2-40B4-BE49-F238E27FC236}">
                <a16:creationId xmlns:a16="http://schemas.microsoft.com/office/drawing/2014/main" id="{46212FD0-D82E-663C-D3AD-25B42444C9A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974" y="3586409"/>
            <a:ext cx="2437995" cy="1219365"/>
          </a:xfrm>
          <a:prstGeom prst="rect">
            <a:avLst/>
          </a:prstGeom>
        </p:spPr>
      </p:pic>
      <p:pic>
        <p:nvPicPr>
          <p:cNvPr id="27" name="Picture 26" descr="A close-up of a logo&#10;&#10;AI-generated content may be incorrect.">
            <a:extLst>
              <a:ext uri="{FF2B5EF4-FFF2-40B4-BE49-F238E27FC236}">
                <a16:creationId xmlns:a16="http://schemas.microsoft.com/office/drawing/2014/main" id="{4818B737-1FD9-9942-3124-6118629845A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6" y="1118154"/>
            <a:ext cx="4956795" cy="247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288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16356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53137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3172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671" y="562465"/>
            <a:ext cx="10576631" cy="107115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0873" y="4609466"/>
            <a:ext cx="1729126" cy="140997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28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194984"/>
            <a:ext cx="2290872" cy="2194983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76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33918" y="4608322"/>
            <a:ext cx="1729126" cy="14141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28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353045" y="2194984"/>
            <a:ext cx="2290872" cy="2194983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76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962" y="4608322"/>
            <a:ext cx="1729126" cy="1411115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28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706089" y="2194984"/>
            <a:ext cx="2290872" cy="2194983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76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340006" y="4608322"/>
            <a:ext cx="1729126" cy="141111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28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059133" y="2194984"/>
            <a:ext cx="2290872" cy="2194983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76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3051" y="4608322"/>
            <a:ext cx="1729126" cy="141111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28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412178" y="2194984"/>
            <a:ext cx="2290872" cy="2194983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76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1860205" y="-195824"/>
            <a:ext cx="514564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96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786473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93844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60771" y="1377962"/>
            <a:ext cx="5002750" cy="46414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33435" y="1377962"/>
            <a:ext cx="5010368" cy="46414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1860205" y="-195824"/>
            <a:ext cx="514564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96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937248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672" y="-2413380"/>
            <a:ext cx="3962154" cy="11411712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9289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1AC213-F388-4E21-98C4-36E6E89F2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2881" y="1536488"/>
            <a:ext cx="9847281" cy="2292538"/>
          </a:xfrm>
        </p:spPr>
        <p:txBody>
          <a:bodyPr anchor="ctr"/>
          <a:lstStyle>
            <a:lvl1pPr algn="ctr">
              <a:defRPr sz="4400">
                <a:latin typeface="+mn-lt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816E0C6-E17F-4FDB-8980-765ACC03A1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2881" y="4171231"/>
            <a:ext cx="9847281" cy="158983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A79011E-D390-43E9-A2A7-33EA50B34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D52116E-899F-443D-9DAC-ADEC644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974020F4-9E0A-40BD-8784-A68D91CBF059}"/>
              </a:ext>
            </a:extLst>
          </p:cNvPr>
          <p:cNvSpPr txBox="1">
            <a:spLocks/>
          </p:cNvSpPr>
          <p:nvPr userDrawn="1"/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sz="4400"/>
              <a:t>Fare clic per modificare lo stile del titolo 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480192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B78BD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 hasCustomPrompt="1"/>
          </p:nvPr>
        </p:nvSpPr>
        <p:spPr>
          <a:xfrm>
            <a:off x="3566365" y="2520646"/>
            <a:ext cx="7499474" cy="3541547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6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9pPr>
          </a:lstStyle>
          <a:p>
            <a:r>
              <a:rPr lang="it-IT"/>
              <a:t>Session Title</a:t>
            </a:r>
            <a:endParaRPr dirty="0"/>
          </a:p>
        </p:txBody>
      </p:sp>
      <p:pic>
        <p:nvPicPr>
          <p:cNvPr id="4" name="Immagine 3" descr="Immagine che contiene grafica vettoriale&#10;&#10;Descrizione generata automaticamente">
            <a:extLst>
              <a:ext uri="{FF2B5EF4-FFF2-40B4-BE49-F238E27FC236}">
                <a16:creationId xmlns:a16="http://schemas.microsoft.com/office/drawing/2014/main" id="{2768BF0B-EC18-42A2-B7AD-CA6343F741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598" y="2791702"/>
            <a:ext cx="3656746" cy="299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318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4B6594-436E-4CB3-AD0B-3DF1CF785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579950-EAE6-44C5-8A5A-B17F721DA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D6E3443-EB60-437C-AB50-5D4C8148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0965ADC6-875C-482E-A5A7-491A1C443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6276815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60E1D9-830C-42E5-B43B-29DB0C744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4" y="1667579"/>
            <a:ext cx="9755328" cy="27391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9591FCF-D95B-487B-A7A1-F791F33EB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4834" y="4413736"/>
            <a:ext cx="9755328" cy="144045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098EBC-55A3-4699-8138-556E5BB63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C5592B-641A-418A-A3A0-1A3EA60A3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8C1A526D-BDB6-48B9-BE01-73554F395FF1}"/>
              </a:ext>
            </a:extLst>
          </p:cNvPr>
          <p:cNvSpPr txBox="1">
            <a:spLocks/>
          </p:cNvSpPr>
          <p:nvPr userDrawn="1"/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sz="4400"/>
              <a:t>Fare clic per modificare lo stile del titolo 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3029624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DB07BF-6C79-4467-ACB1-0767E3771E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42738" y="1752938"/>
            <a:ext cx="4524039" cy="417809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A3F5DFD-F0C1-4DC6-875A-D8417FB42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0583" y="1752938"/>
            <a:ext cx="4689579" cy="417809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255D52C-1AD6-485F-97E2-A18AE2C9B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06CB1CD-EEE9-47F1-B168-D7DCFBDB8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B915A429-AA51-465F-99BF-0EDBF7ED9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30056861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8A0B334-5A2E-420D-B34F-0C59C82F6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4834" y="1614228"/>
            <a:ext cx="4677041" cy="791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3888714-BC9E-4F0C-9BCB-271CD43D7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4834" y="2405336"/>
            <a:ext cx="4677041" cy="3537887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9DBCF60-51E3-49AF-B7E7-0E0D5D215F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33121" y="1614228"/>
            <a:ext cx="4677041" cy="791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5EE61DC-AAA5-4E2D-BF46-D00329A5C1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33121" y="2405336"/>
            <a:ext cx="4677041" cy="3537887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AAF0436-58B6-47F6-8E11-84D919C7E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CE0F1DC-C34B-4F16-A8A1-59B2D4B6A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FF69F79A-A6ED-473E-82AC-E596A5C35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31428788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3497BDC-F780-482A-B00D-623003EBC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DF9F76F-F710-4222-8AE8-D8EF547FE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titolo 1">
            <a:extLst>
              <a:ext uri="{FF2B5EF4-FFF2-40B4-BE49-F238E27FC236}">
                <a16:creationId xmlns:a16="http://schemas.microsoft.com/office/drawing/2014/main" id="{5F8448A6-BA0D-48F5-901B-CA9C0E892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8653278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9294525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577963-0FD6-4635-A1A8-B7BCF35F3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4" y="1524445"/>
            <a:ext cx="3774538" cy="853475"/>
          </a:xfrm>
        </p:spPr>
        <p:txBody>
          <a:bodyPr anchor="b"/>
          <a:lstStyle>
            <a:lvl1pPr>
              <a:defRPr sz="3200">
                <a:solidFill>
                  <a:srgbClr val="0B78BD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6285E0-D2CF-45EC-824F-708C57150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4925" y="1524445"/>
            <a:ext cx="5705237" cy="4364011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085BD09-F8F1-4CF7-88B9-307E74D0BF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54834" y="2766179"/>
            <a:ext cx="3774538" cy="312227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70B2838-7774-49C1-8FBD-409204B26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99A51A0-997F-4635-8FEA-B4232644B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88C52628-7CD8-4B9E-85F2-AA6D0F451AE1}"/>
              </a:ext>
            </a:extLst>
          </p:cNvPr>
          <p:cNvSpPr txBox="1">
            <a:spLocks/>
          </p:cNvSpPr>
          <p:nvPr userDrawn="1"/>
        </p:nvSpPr>
        <p:spPr>
          <a:xfrm>
            <a:off x="1404366" y="17529"/>
            <a:ext cx="10298683" cy="1272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sz="4400"/>
              <a:t>Fare clic per modificare lo stile del titolo </a:t>
            </a:r>
            <a:endParaRPr lang="it-IT" sz="4400" dirty="0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3F1D8162-967F-491C-8075-478356124555}"/>
              </a:ext>
            </a:extLst>
          </p:cNvPr>
          <p:cNvSpPr txBox="1">
            <a:spLocks/>
          </p:cNvSpPr>
          <p:nvPr userDrawn="1"/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sz="4400"/>
              <a:t>Fare clic per modificare lo stile del titolo 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6929632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5C9793-0D22-47FF-B7AF-15663D5AA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4" y="1454960"/>
            <a:ext cx="3774538" cy="990878"/>
          </a:xfrm>
        </p:spPr>
        <p:txBody>
          <a:bodyPr anchor="b"/>
          <a:lstStyle>
            <a:lvl1pPr>
              <a:defRPr sz="3200">
                <a:solidFill>
                  <a:srgbClr val="0B78BD"/>
                </a:solidFill>
                <a:latin typeface="+mn-lt"/>
              </a:defRPr>
            </a:lvl1pPr>
          </a:lstStyle>
          <a:p>
            <a:endParaRPr lang="it-IT" dirty="0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CCCD409-2A98-495F-9E05-476EDBD282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30314" y="1454961"/>
            <a:ext cx="5579847" cy="417273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9D9E80-627A-4D17-9029-E14C8D6455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54833" y="2651444"/>
            <a:ext cx="3774538" cy="29762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6802470-52B8-47E4-BB8D-82F7917C3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6AF4365-DBFC-499C-9A07-D4D2E10D0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0BE16406-DCB4-4984-8046-F9EFFF081186}"/>
              </a:ext>
            </a:extLst>
          </p:cNvPr>
          <p:cNvSpPr txBox="1">
            <a:spLocks/>
          </p:cNvSpPr>
          <p:nvPr userDrawn="1"/>
        </p:nvSpPr>
        <p:spPr>
          <a:xfrm>
            <a:off x="1404366" y="17529"/>
            <a:ext cx="10298683" cy="1272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sz="4400" dirty="0"/>
              <a:t>Fare clic per modificare lo stile del titolo </a:t>
            </a:r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E5B1B50D-5827-411C-8C68-4B6FEA76FB11}"/>
              </a:ext>
            </a:extLst>
          </p:cNvPr>
          <p:cNvSpPr txBox="1">
            <a:spLocks/>
          </p:cNvSpPr>
          <p:nvPr userDrawn="1"/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sz="4400"/>
              <a:t>Fare clic per modificare lo stile del titolo 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31152239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F76DF86-3239-4301-B70B-A13C8ABA8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A96C9C4-33F1-4020-8250-3D1B97B5C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D5C8DC-1645-450C-9B4E-D669ED3CB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A3481035-E8B5-4DD5-8880-5DE2CCECA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17553385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3D8386C-D3E1-4E69-B768-5BEB28C40A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86692" y="1492588"/>
            <a:ext cx="2523470" cy="4438441"/>
          </a:xfrm>
        </p:spPr>
        <p:txBody>
          <a:bodyPr vert="eaVert"/>
          <a:lstStyle>
            <a:lvl1pPr>
              <a:defRPr>
                <a:solidFill>
                  <a:srgbClr val="0B78BD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640F96A-A1E5-4D89-80FC-898C746DEC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54833" y="1492588"/>
            <a:ext cx="7231858" cy="443844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661DD45-3A69-404E-8FF2-1C4D2905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03782C-43DE-45B5-A0FE-964602A91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9EE02F72-0479-433E-8790-EFB53CB0BF09}"/>
              </a:ext>
            </a:extLst>
          </p:cNvPr>
          <p:cNvSpPr txBox="1">
            <a:spLocks/>
          </p:cNvSpPr>
          <p:nvPr userDrawn="1"/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sz="4400"/>
              <a:t>Fare clic per modificare lo stile del titolo 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1052932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83431" y="6103273"/>
            <a:ext cx="1226731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>
                <a:solidFill>
                  <a:prstClr val="black">
                    <a:tint val="75000"/>
                  </a:prstClr>
                </a:solidFill>
              </a:rPr>
              <a:t>#AzureDayRome</a:t>
            </a:r>
            <a:endParaRPr lang="it-IT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4833" y="6103273"/>
            <a:ext cx="8528598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/>
              <a:t>Agenda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2F75EAC-49A5-42C5-A41A-271C74B54F74}"/>
              </a:ext>
            </a:extLst>
          </p:cNvPr>
          <p:cNvSpPr/>
          <p:nvPr userDrawn="1"/>
        </p:nvSpPr>
        <p:spPr>
          <a:xfrm>
            <a:off x="0" y="0"/>
            <a:ext cx="1278976" cy="6567422"/>
          </a:xfrm>
          <a:prstGeom prst="rect">
            <a:avLst/>
          </a:prstGeom>
          <a:solidFill>
            <a:srgbClr val="0B78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BBDB68D-3EA1-4F6B-B91B-966B58B86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28"/>
            <a:ext cx="1278976" cy="1279361"/>
          </a:xfrm>
          <a:prstGeom prst="rect">
            <a:avLst/>
          </a:prstGeom>
        </p:spPr>
      </p:pic>
      <p:sp>
        <p:nvSpPr>
          <p:cNvPr id="12" name="Segnaposto testo 2">
            <a:extLst>
              <a:ext uri="{FF2B5EF4-FFF2-40B4-BE49-F238E27FC236}">
                <a16:creationId xmlns:a16="http://schemas.microsoft.com/office/drawing/2014/main" id="{C75428D7-6ACD-4F9B-9159-66E4F87F7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834" y="1432765"/>
            <a:ext cx="9755328" cy="4178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>
                <a:solidFill>
                  <a:srgbClr val="0B78BD"/>
                </a:solidFill>
              </a:defRPr>
            </a:lvl1pPr>
            <a:lvl2pPr>
              <a:defRPr sz="2400">
                <a:solidFill>
                  <a:srgbClr val="0B78BD"/>
                </a:solidFill>
              </a:defRPr>
            </a:lvl2pPr>
            <a:lvl3pPr>
              <a:defRPr sz="2400">
                <a:solidFill>
                  <a:srgbClr val="0B78BD"/>
                </a:solidFill>
              </a:defRPr>
            </a:lvl3pPr>
            <a:lvl4pPr>
              <a:defRPr sz="2400">
                <a:solidFill>
                  <a:srgbClr val="0B78BD"/>
                </a:solidFill>
              </a:defRPr>
            </a:lvl4pPr>
            <a:lvl5pPr>
              <a:defRPr sz="2400">
                <a:solidFill>
                  <a:srgbClr val="0B78BD"/>
                </a:solidFill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8083180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8B8F9-757B-1E06-4FF8-D4960D0C6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9B2FF8-2CE8-5AAB-F0D6-A6945DBC9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#AzureDayRome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78B9AC-A009-CAC9-BBAB-66B4EF896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416108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1AC213-F388-4E21-98C4-36E6E89F2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3645" y="1536488"/>
            <a:ext cx="10756517" cy="2292538"/>
          </a:xfrm>
        </p:spPr>
        <p:txBody>
          <a:bodyPr anchor="ctr"/>
          <a:lstStyle>
            <a:lvl1pPr algn="ctr">
              <a:defRPr sz="4400">
                <a:latin typeface="+mn-lt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816E0C6-E17F-4FDB-8980-765ACC03A1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3644" y="4171231"/>
            <a:ext cx="10756517" cy="158983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A79011E-D390-43E9-A2A7-33EA50B34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D52116E-899F-443D-9DAC-ADEC644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974020F4-9E0A-40BD-8784-A68D91CBF059}"/>
              </a:ext>
            </a:extLst>
          </p:cNvPr>
          <p:cNvSpPr txBox="1">
            <a:spLocks/>
          </p:cNvSpPr>
          <p:nvPr userDrawn="1"/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sz="4400" dirty="0">
                <a:solidFill>
                  <a:schemeClr val="bg1"/>
                </a:solidFill>
              </a:rPr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10788123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4B6594-436E-4CB3-AD0B-3DF1CF785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579950-EAE6-44C5-8A5A-B17F721DA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D6E3443-EB60-437C-AB50-5D4C8148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0965ADC6-875C-482E-A5A7-491A1C443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10151154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60E1D9-830C-42E5-B43B-29DB0C744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45" y="1667579"/>
            <a:ext cx="10756517" cy="27391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9591FCF-D95B-487B-A7A1-F791F33EB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3645" y="4413736"/>
            <a:ext cx="10756517" cy="144045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098EBC-55A3-4699-8138-556E5BB63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C5592B-641A-418A-A3A0-1A3EA60A3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8C1A526D-BDB6-48B9-BE01-73554F395FF1}"/>
              </a:ext>
            </a:extLst>
          </p:cNvPr>
          <p:cNvSpPr txBox="1">
            <a:spLocks/>
          </p:cNvSpPr>
          <p:nvPr userDrawn="1"/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sz="4400" dirty="0">
                <a:solidFill>
                  <a:schemeClr val="bg1"/>
                </a:solidFill>
              </a:rPr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5268416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DB07BF-6C79-4467-ACB1-0767E3771E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8428" y="1752938"/>
            <a:ext cx="4924000" cy="417809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A3F5DFD-F0C1-4DC6-875A-D8417FB42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6162" y="1752938"/>
            <a:ext cx="4924000" cy="4178090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255D52C-1AD6-485F-97E2-A18AE2C9B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06CB1CD-EEE9-47F1-B168-D7DCFBDB8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B915A429-AA51-465F-99BF-0EDBF7ED9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32310103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8A0B334-5A2E-420D-B34F-0C59C82F6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3644" y="1607545"/>
            <a:ext cx="5009805" cy="791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3888714-BC9E-4F0C-9BCB-271CD43D7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3644" y="2405336"/>
            <a:ext cx="5009805" cy="3537887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9DBCF60-51E3-49AF-B7E7-0E0D5D215F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0357" y="1614228"/>
            <a:ext cx="5009805" cy="791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5EE61DC-AAA5-4E2D-BF46-D00329A5C1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0357" y="2405336"/>
            <a:ext cx="5009805" cy="3537887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AAF0436-58B6-47F6-8E11-84D919C7E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CE0F1DC-C34B-4F16-A8A1-59B2D4B6A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FF69F79A-A6ED-473E-82AC-E596A5C35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1661269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3183397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577963-0FD6-4635-A1A8-B7BCF35F3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45" y="1524445"/>
            <a:ext cx="4186090" cy="853475"/>
          </a:xfrm>
        </p:spPr>
        <p:txBody>
          <a:bodyPr anchor="b"/>
          <a:lstStyle>
            <a:lvl1pPr>
              <a:defRPr sz="3200">
                <a:solidFill>
                  <a:srgbClr val="0B78BD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6285E0-D2CF-45EC-824F-708C57150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9372" y="1524445"/>
            <a:ext cx="5980790" cy="4364011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085BD09-F8F1-4CF7-88B9-307E74D0BF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3645" y="2766179"/>
            <a:ext cx="4186090" cy="312227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70B2838-7774-49C1-8FBD-409204B26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99A51A0-997F-4635-8FEA-B4232644B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Segnaposto titolo 1">
            <a:extLst>
              <a:ext uri="{FF2B5EF4-FFF2-40B4-BE49-F238E27FC236}">
                <a16:creationId xmlns:a16="http://schemas.microsoft.com/office/drawing/2014/main" id="{79FE1DD2-21EE-470A-9002-2A465A11EC14}"/>
              </a:ext>
            </a:extLst>
          </p:cNvPr>
          <p:cNvSpPr txBox="1">
            <a:spLocks/>
          </p:cNvSpPr>
          <p:nvPr userDrawn="1"/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sz="4400"/>
              <a:t>Fare clic per modificare lo stile del titolo 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120412573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5C9793-0D22-47FF-B7AF-15663D5AA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45" y="1467255"/>
            <a:ext cx="4186090" cy="990878"/>
          </a:xfrm>
        </p:spPr>
        <p:txBody>
          <a:bodyPr anchor="b"/>
          <a:lstStyle>
            <a:lvl1pPr>
              <a:defRPr sz="3200">
                <a:solidFill>
                  <a:srgbClr val="0B78BD"/>
                </a:solidFill>
                <a:latin typeface="+mn-lt"/>
              </a:defRPr>
            </a:lvl1pPr>
          </a:lstStyle>
          <a:p>
            <a:endParaRPr lang="it-IT" dirty="0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CCCD409-2A98-495F-9E05-476EDBD282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940" y="1454961"/>
            <a:ext cx="5787222" cy="417273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9D9E80-627A-4D17-9029-E14C8D6455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3645" y="2695922"/>
            <a:ext cx="4186090" cy="29762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6802470-52B8-47E4-BB8D-82F7917C3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6AF4365-DBFC-499C-9A07-D4D2E10D0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Segnaposto titolo 1">
            <a:extLst>
              <a:ext uri="{FF2B5EF4-FFF2-40B4-BE49-F238E27FC236}">
                <a16:creationId xmlns:a16="http://schemas.microsoft.com/office/drawing/2014/main" id="{FFE944BF-EBE0-41F2-8211-C03DD2ED131E}"/>
              </a:ext>
            </a:extLst>
          </p:cNvPr>
          <p:cNvSpPr txBox="1">
            <a:spLocks/>
          </p:cNvSpPr>
          <p:nvPr userDrawn="1"/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sz="4400"/>
              <a:t>Fare clic per modificare lo stile del titolo 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37116813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F76DF86-3239-4301-B70B-A13C8ABA8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A96C9C4-33F1-4020-8250-3D1B97B5C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D5C8DC-1645-450C-9B4E-D669ED3CB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A3481035-E8B5-4DD5-8880-5DE2CCECA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890038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83431" y="6103273"/>
            <a:ext cx="1226731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>
                <a:solidFill>
                  <a:prstClr val="black">
                    <a:tint val="75000"/>
                  </a:prstClr>
                </a:solidFill>
              </a:rPr>
              <a:t>#AzureDayRome</a:t>
            </a:r>
            <a:endParaRPr lang="it-IT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4833" y="6103273"/>
            <a:ext cx="8528598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2F75EAC-49A5-42C5-A41A-271C74B54F74}"/>
              </a:ext>
            </a:extLst>
          </p:cNvPr>
          <p:cNvSpPr/>
          <p:nvPr userDrawn="1"/>
        </p:nvSpPr>
        <p:spPr>
          <a:xfrm>
            <a:off x="0" y="0"/>
            <a:ext cx="1278976" cy="6567422"/>
          </a:xfrm>
          <a:prstGeom prst="rect">
            <a:avLst/>
          </a:prstGeom>
          <a:solidFill>
            <a:srgbClr val="0B78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BBDB68D-3EA1-4F6B-B91B-966B58B86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28"/>
            <a:ext cx="1278976" cy="1279361"/>
          </a:xfrm>
          <a:prstGeom prst="rect">
            <a:avLst/>
          </a:prstGeom>
        </p:spPr>
      </p:pic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8304AE0C-0056-49D9-A1BB-E5FD6B84277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781233" y="3364453"/>
            <a:ext cx="4841441" cy="6362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Segoe UI" panose="020B0502040204020203" pitchFamily="34" charset="0"/>
              </a:rPr>
              <a:t>Agenda</a:t>
            </a:r>
            <a:endParaRPr kumimoji="0" lang="it-IT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j-ea"/>
              <a:cs typeface="Segoe UI" panose="020B0502040204020203" pitchFamily="34" charset="0"/>
            </a:endParaRP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8BBCFD4C-AEE9-4341-8F2A-49306A059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834" y="1432765"/>
            <a:ext cx="9755328" cy="4178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>
                <a:solidFill>
                  <a:srgbClr val="0B78BD"/>
                </a:solidFill>
              </a:defRPr>
            </a:lvl1pPr>
            <a:lvl2pPr>
              <a:defRPr sz="2400">
                <a:solidFill>
                  <a:srgbClr val="0B78BD"/>
                </a:solidFill>
              </a:defRPr>
            </a:lvl2pPr>
            <a:lvl3pPr>
              <a:defRPr sz="2400">
                <a:solidFill>
                  <a:srgbClr val="0B78BD"/>
                </a:solidFill>
              </a:defRPr>
            </a:lvl3pPr>
            <a:lvl4pPr>
              <a:defRPr sz="2400">
                <a:solidFill>
                  <a:srgbClr val="0B78BD"/>
                </a:solidFill>
              </a:defRPr>
            </a:lvl4pPr>
            <a:lvl5pPr>
              <a:defRPr sz="2400">
                <a:solidFill>
                  <a:srgbClr val="0B78BD"/>
                </a:solidFill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0622523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3D8386C-D3E1-4E69-B768-5BEB28C40A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86692" y="1492588"/>
            <a:ext cx="2523470" cy="4438441"/>
          </a:xfrm>
        </p:spPr>
        <p:txBody>
          <a:bodyPr vert="eaVert"/>
          <a:lstStyle>
            <a:lvl1pPr>
              <a:defRPr>
                <a:solidFill>
                  <a:srgbClr val="0B78BD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640F96A-A1E5-4D89-80FC-898C746DEC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54833" y="1492588"/>
            <a:ext cx="7231858" cy="443844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661DD45-3A69-404E-8FF2-1C4D2905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03782C-43DE-45B5-A0FE-964602A91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9EE02F72-0479-433E-8790-EFB53CB0BF09}"/>
              </a:ext>
            </a:extLst>
          </p:cNvPr>
          <p:cNvSpPr txBox="1">
            <a:spLocks/>
          </p:cNvSpPr>
          <p:nvPr userDrawn="1"/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sz="4400"/>
              <a:t>Fare clic per modificare lo stile del titolo 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34930921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1AC213-F388-4E21-98C4-36E6E89F2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2881" y="1536488"/>
            <a:ext cx="9847281" cy="2292538"/>
          </a:xfrm>
        </p:spPr>
        <p:txBody>
          <a:bodyPr anchor="ctr"/>
          <a:lstStyle>
            <a:lvl1pPr algn="ctr">
              <a:defRPr sz="4400">
                <a:latin typeface="+mn-lt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816E0C6-E17F-4FDB-8980-765ACC03A1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2881" y="4171231"/>
            <a:ext cx="9847281" cy="158983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A79011E-D390-43E9-A2A7-33EA50B34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D52116E-899F-443D-9DAC-ADEC644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974020F4-9E0A-40BD-8784-A68D91CBF059}"/>
              </a:ext>
            </a:extLst>
          </p:cNvPr>
          <p:cNvSpPr txBox="1">
            <a:spLocks/>
          </p:cNvSpPr>
          <p:nvPr userDrawn="1"/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sz="4400"/>
              <a:t>Fare clic per modificare lo stile del titolo 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18480298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4B6594-436E-4CB3-AD0B-3DF1CF785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579950-EAE6-44C5-8A5A-B17F721DA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D6E3443-EB60-437C-AB50-5D4C8148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0965ADC6-875C-482E-A5A7-491A1C443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60777367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60E1D9-830C-42E5-B43B-29DB0C744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4" y="1667579"/>
            <a:ext cx="9755328" cy="27391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9591FCF-D95B-487B-A7A1-F791F33EB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4834" y="4413736"/>
            <a:ext cx="9755328" cy="144045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098EBC-55A3-4699-8138-556E5BB63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C5592B-641A-418A-A3A0-1A3EA60A3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8C1A526D-BDB6-48B9-BE01-73554F395FF1}"/>
              </a:ext>
            </a:extLst>
          </p:cNvPr>
          <p:cNvSpPr txBox="1">
            <a:spLocks/>
          </p:cNvSpPr>
          <p:nvPr userDrawn="1"/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sz="4400"/>
              <a:t>Fare clic per modificare lo stile del titolo 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4291266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DB07BF-6C79-4467-ACB1-0767E3771E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42738" y="1752938"/>
            <a:ext cx="4524039" cy="417809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A3F5DFD-F0C1-4DC6-875A-D8417FB42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0583" y="1752938"/>
            <a:ext cx="4689579" cy="417809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255D52C-1AD6-485F-97E2-A18AE2C9B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06CB1CD-EEE9-47F1-B168-D7DCFBDB8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B915A429-AA51-465F-99BF-0EDBF7ED9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6022485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8A0B334-5A2E-420D-B34F-0C59C82F6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4834" y="1614228"/>
            <a:ext cx="4677041" cy="791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3888714-BC9E-4F0C-9BCB-271CD43D7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4834" y="2405336"/>
            <a:ext cx="4677041" cy="3537887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9DBCF60-51E3-49AF-B7E7-0E0D5D215F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33121" y="1614228"/>
            <a:ext cx="4677041" cy="791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5EE61DC-AAA5-4E2D-BF46-D00329A5C1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33121" y="2405336"/>
            <a:ext cx="4677041" cy="3537887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AAF0436-58B6-47F6-8E11-84D919C7E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CE0F1DC-C34B-4F16-A8A1-59B2D4B6A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FF69F79A-A6ED-473E-82AC-E596A5C35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424167546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3497BDC-F780-482A-B00D-623003EBC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DF9F76F-F710-4222-8AE8-D8EF547FE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titolo 1">
            <a:extLst>
              <a:ext uri="{FF2B5EF4-FFF2-40B4-BE49-F238E27FC236}">
                <a16:creationId xmlns:a16="http://schemas.microsoft.com/office/drawing/2014/main" id="{5F8448A6-BA0D-48F5-901B-CA9C0E892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31676887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52777D80-3793-46C5-9B6B-BF992CAF3CCE}"/>
              </a:ext>
            </a:extLst>
          </p:cNvPr>
          <p:cNvSpPr/>
          <p:nvPr userDrawn="1"/>
        </p:nvSpPr>
        <p:spPr>
          <a:xfrm>
            <a:off x="0" y="5948555"/>
            <a:ext cx="11703050" cy="636394"/>
          </a:xfrm>
          <a:prstGeom prst="rect">
            <a:avLst/>
          </a:prstGeom>
          <a:solidFill>
            <a:srgbClr val="0B78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28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#AzureDayRome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31796267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577963-0FD6-4635-A1A8-B7BCF35F3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4" y="1524445"/>
            <a:ext cx="3774538" cy="853475"/>
          </a:xfrm>
        </p:spPr>
        <p:txBody>
          <a:bodyPr anchor="b"/>
          <a:lstStyle>
            <a:lvl1pPr>
              <a:defRPr sz="3200">
                <a:solidFill>
                  <a:srgbClr val="0B78BD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6285E0-D2CF-45EC-824F-708C57150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4925" y="1524445"/>
            <a:ext cx="5705237" cy="4364011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085BD09-F8F1-4CF7-88B9-307E74D0BF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54834" y="2766179"/>
            <a:ext cx="3774538" cy="312227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70B2838-7774-49C1-8FBD-409204B26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99A51A0-997F-4635-8FEA-B4232644B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88C52628-7CD8-4B9E-85F2-AA6D0F451AE1}"/>
              </a:ext>
            </a:extLst>
          </p:cNvPr>
          <p:cNvSpPr txBox="1">
            <a:spLocks/>
          </p:cNvSpPr>
          <p:nvPr userDrawn="1"/>
        </p:nvSpPr>
        <p:spPr>
          <a:xfrm>
            <a:off x="1404366" y="17529"/>
            <a:ext cx="10298683" cy="1272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sz="4400"/>
              <a:t>Fare clic per modificare lo stile del titolo </a:t>
            </a:r>
            <a:endParaRPr lang="it-IT" sz="4400" dirty="0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3F1D8162-967F-491C-8075-478356124555}"/>
              </a:ext>
            </a:extLst>
          </p:cNvPr>
          <p:cNvSpPr txBox="1">
            <a:spLocks/>
          </p:cNvSpPr>
          <p:nvPr userDrawn="1"/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sz="4400"/>
              <a:t>Fare clic per modificare lo stile del titolo 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268869528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5C9793-0D22-47FF-B7AF-15663D5AA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4" y="1454960"/>
            <a:ext cx="3774538" cy="990878"/>
          </a:xfrm>
        </p:spPr>
        <p:txBody>
          <a:bodyPr anchor="b"/>
          <a:lstStyle>
            <a:lvl1pPr>
              <a:defRPr sz="3200">
                <a:solidFill>
                  <a:srgbClr val="0B78BD"/>
                </a:solidFill>
                <a:latin typeface="+mn-lt"/>
              </a:defRPr>
            </a:lvl1pPr>
          </a:lstStyle>
          <a:p>
            <a:endParaRPr lang="it-IT" dirty="0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CCCD409-2A98-495F-9E05-476EDBD282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30314" y="1454961"/>
            <a:ext cx="5579847" cy="417273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9D9E80-627A-4D17-9029-E14C8D6455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54833" y="2651444"/>
            <a:ext cx="3774538" cy="29762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6802470-52B8-47E4-BB8D-82F7917C3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6AF4365-DBFC-499C-9A07-D4D2E10D0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0BE16406-DCB4-4984-8046-F9EFFF081186}"/>
              </a:ext>
            </a:extLst>
          </p:cNvPr>
          <p:cNvSpPr txBox="1">
            <a:spLocks/>
          </p:cNvSpPr>
          <p:nvPr userDrawn="1"/>
        </p:nvSpPr>
        <p:spPr>
          <a:xfrm>
            <a:off x="1404366" y="17529"/>
            <a:ext cx="10298683" cy="1272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sz="4400" dirty="0"/>
              <a:t>Fare clic per modificare lo stile del titolo </a:t>
            </a:r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E5B1B50D-5827-411C-8C68-4B6FEA76FB11}"/>
              </a:ext>
            </a:extLst>
          </p:cNvPr>
          <p:cNvSpPr txBox="1">
            <a:spLocks/>
          </p:cNvSpPr>
          <p:nvPr userDrawn="1"/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sz="4400"/>
              <a:t>Fare clic per modificare lo stile del titolo 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3867946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83431" y="6103273"/>
            <a:ext cx="1226731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>
                <a:solidFill>
                  <a:prstClr val="black">
                    <a:tint val="75000"/>
                  </a:prstClr>
                </a:solidFill>
              </a:rPr>
              <a:t>#AzureDayRome</a:t>
            </a:r>
            <a:endParaRPr lang="it-IT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4833" y="6103273"/>
            <a:ext cx="8528598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2F75EAC-49A5-42C5-A41A-271C74B54F74}"/>
              </a:ext>
            </a:extLst>
          </p:cNvPr>
          <p:cNvSpPr/>
          <p:nvPr userDrawn="1"/>
        </p:nvSpPr>
        <p:spPr>
          <a:xfrm>
            <a:off x="0" y="0"/>
            <a:ext cx="1278976" cy="6567422"/>
          </a:xfrm>
          <a:prstGeom prst="rect">
            <a:avLst/>
          </a:prstGeom>
          <a:solidFill>
            <a:srgbClr val="0B78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BBDB68D-3EA1-4F6B-B91B-966B58B86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28"/>
            <a:ext cx="1278976" cy="1279361"/>
          </a:xfrm>
          <a:prstGeom prst="rect">
            <a:avLst/>
          </a:prstGeom>
        </p:spPr>
      </p:pic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8C83AD98-DC2D-414F-85A7-3B59E4D18FD3}"/>
              </a:ext>
            </a:extLst>
          </p:cNvPr>
          <p:cNvSpPr txBox="1">
            <a:spLocks/>
          </p:cNvSpPr>
          <p:nvPr userDrawn="1"/>
        </p:nvSpPr>
        <p:spPr>
          <a:xfrm>
            <a:off x="153360" y="1701956"/>
            <a:ext cx="972254" cy="4106307"/>
          </a:xfrm>
          <a:prstGeom prst="rect">
            <a:avLst/>
          </a:prstGeom>
        </p:spPr>
        <p:txBody>
          <a:bodyPr vert="wordArtVert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Segoe UI" panose="020B0502040204020203" pitchFamily="34" charset="0"/>
              </a:rPr>
              <a:t>AGENDA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CD0B6E79-F9A8-427C-AAAD-533973D8E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834" y="1432765"/>
            <a:ext cx="9755328" cy="4178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>
                <a:solidFill>
                  <a:srgbClr val="0B78BD"/>
                </a:solidFill>
              </a:defRPr>
            </a:lvl1pPr>
            <a:lvl2pPr>
              <a:defRPr sz="2400">
                <a:solidFill>
                  <a:srgbClr val="0B78BD"/>
                </a:solidFill>
              </a:defRPr>
            </a:lvl2pPr>
            <a:lvl3pPr>
              <a:defRPr sz="2400">
                <a:solidFill>
                  <a:srgbClr val="0B78BD"/>
                </a:solidFill>
              </a:defRPr>
            </a:lvl3pPr>
            <a:lvl4pPr>
              <a:defRPr sz="2400">
                <a:solidFill>
                  <a:srgbClr val="0B78BD"/>
                </a:solidFill>
              </a:defRPr>
            </a:lvl4pPr>
            <a:lvl5pPr>
              <a:defRPr sz="2400">
                <a:solidFill>
                  <a:srgbClr val="0B78BD"/>
                </a:solidFill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59496851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F76DF86-3239-4301-B70B-A13C8ABA8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A96C9C4-33F1-4020-8250-3D1B97B5C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D5C8DC-1645-450C-9B4E-D669ED3CB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A3481035-E8B5-4DD5-8880-5DE2CCECA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1328799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3D8386C-D3E1-4E69-B768-5BEB28C40A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86692" y="1492588"/>
            <a:ext cx="2523470" cy="4438441"/>
          </a:xfrm>
        </p:spPr>
        <p:txBody>
          <a:bodyPr vert="eaVert"/>
          <a:lstStyle>
            <a:lvl1pPr>
              <a:defRPr>
                <a:solidFill>
                  <a:srgbClr val="0B78BD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640F96A-A1E5-4D89-80FC-898C746DEC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54833" y="1492588"/>
            <a:ext cx="7231858" cy="443844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661DD45-3A69-404E-8FF2-1C4D2905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03782C-43DE-45B5-A0FE-964602A91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9EE02F72-0479-433E-8790-EFB53CB0BF09}"/>
              </a:ext>
            </a:extLst>
          </p:cNvPr>
          <p:cNvSpPr txBox="1">
            <a:spLocks/>
          </p:cNvSpPr>
          <p:nvPr userDrawn="1"/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sz="4400"/>
              <a:t>Fare clic per modificare lo stile del titolo 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176205685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1AC213-F388-4E21-98C4-36E6E89F2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0334" y="1536488"/>
            <a:ext cx="8789827" cy="2292538"/>
          </a:xfrm>
        </p:spPr>
        <p:txBody>
          <a:bodyPr anchor="ctr"/>
          <a:lstStyle>
            <a:lvl1pPr algn="ctr">
              <a:defRPr sz="4400">
                <a:latin typeface="+mn-lt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816E0C6-E17F-4FDB-8980-765ACC03A1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20335" y="4171231"/>
            <a:ext cx="8789826" cy="158983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A79011E-D390-43E9-A2A7-33EA50B34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D52116E-899F-443D-9DAC-ADEC644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974020F4-9E0A-40BD-8784-A68D91CBF059}"/>
              </a:ext>
            </a:extLst>
          </p:cNvPr>
          <p:cNvSpPr txBox="1">
            <a:spLocks/>
          </p:cNvSpPr>
          <p:nvPr userDrawn="1"/>
        </p:nvSpPr>
        <p:spPr>
          <a:xfrm>
            <a:off x="2520334" y="303955"/>
            <a:ext cx="87898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sz="4400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65895361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4B6594-436E-4CB3-AD0B-3DF1CF785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579950-EAE6-44C5-8A5A-B17F721DA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D6E3443-EB60-437C-AB50-5D4C8148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0965ADC6-875C-482E-A5A7-491A1C443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335" y="303955"/>
            <a:ext cx="8789827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2597384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60E1D9-830C-42E5-B43B-29DB0C744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335" y="1667579"/>
            <a:ext cx="8789827" cy="27391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9591FCF-D95B-487B-A7A1-F791F33EB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0335" y="4413736"/>
            <a:ext cx="8789827" cy="144045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098EBC-55A3-4699-8138-556E5BB63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C5592B-641A-418A-A3A0-1A3EA60A3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8C1A526D-BDB6-48B9-BE01-73554F395FF1}"/>
              </a:ext>
            </a:extLst>
          </p:cNvPr>
          <p:cNvSpPr txBox="1">
            <a:spLocks/>
          </p:cNvSpPr>
          <p:nvPr userDrawn="1"/>
        </p:nvSpPr>
        <p:spPr>
          <a:xfrm>
            <a:off x="2520335" y="303955"/>
            <a:ext cx="8789827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sz="4400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24683240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DB07BF-6C79-4467-ACB1-0767E3771E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20336" y="1762433"/>
            <a:ext cx="4150402" cy="4178090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A3F5DFD-F0C1-4DC6-875A-D8417FB42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9759" y="1752938"/>
            <a:ext cx="4150402" cy="4178090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255D52C-1AD6-485F-97E2-A18AE2C9B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06CB1CD-EEE9-47F1-B168-D7DCFBDB8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B915A429-AA51-465F-99BF-0EDBF7ED9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335" y="303955"/>
            <a:ext cx="8789827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24587005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8A0B334-5A2E-420D-B34F-0C59C82F6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0335" y="1597897"/>
            <a:ext cx="4025014" cy="791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3888714-BC9E-4F0C-9BCB-271CD43D7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20335" y="2427002"/>
            <a:ext cx="4025015" cy="3537887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9DBCF60-51E3-49AF-B7E7-0E0D5D215F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5148" y="1614228"/>
            <a:ext cx="4025014" cy="791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5EE61DC-AAA5-4E2D-BF46-D00329A5C1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5148" y="2405336"/>
            <a:ext cx="4025013" cy="3537887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AAF0436-58B6-47F6-8E11-84D919C7E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CE0F1DC-C34B-4F16-A8A1-59B2D4B6A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FF69F79A-A6ED-473E-82AC-E596A5C35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334" y="303955"/>
            <a:ext cx="87898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90030919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3497BDC-F780-482A-B00D-623003EBC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DF9F76F-F710-4222-8AE8-D8EF547FE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titolo 1">
            <a:extLst>
              <a:ext uri="{FF2B5EF4-FFF2-40B4-BE49-F238E27FC236}">
                <a16:creationId xmlns:a16="http://schemas.microsoft.com/office/drawing/2014/main" id="{5F8448A6-BA0D-48F5-901B-CA9C0E892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335" y="303955"/>
            <a:ext cx="8789827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72352017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335" y="303955"/>
            <a:ext cx="8789827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72813758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577963-0FD6-4635-A1A8-B7BCF35F3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335" y="1524445"/>
            <a:ext cx="3448220" cy="853475"/>
          </a:xfrm>
        </p:spPr>
        <p:txBody>
          <a:bodyPr anchor="b"/>
          <a:lstStyle>
            <a:lvl1pPr>
              <a:defRPr sz="3200">
                <a:solidFill>
                  <a:srgbClr val="0B78BD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6285E0-D2CF-45EC-824F-708C57150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3681" y="1524445"/>
            <a:ext cx="4936481" cy="4364011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085BD09-F8F1-4CF7-88B9-307E74D0BF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20335" y="2760407"/>
            <a:ext cx="3448220" cy="312227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70B2838-7774-49C1-8FBD-409204B26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99A51A0-997F-4635-8FEA-B4232644B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3F1D8162-967F-491C-8075-478356124555}"/>
              </a:ext>
            </a:extLst>
          </p:cNvPr>
          <p:cNvSpPr txBox="1">
            <a:spLocks/>
          </p:cNvSpPr>
          <p:nvPr userDrawn="1"/>
        </p:nvSpPr>
        <p:spPr>
          <a:xfrm>
            <a:off x="2520335" y="303955"/>
            <a:ext cx="8789827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sz="4400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819150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 Logo D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83431" y="6103273"/>
            <a:ext cx="1226731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>
                <a:solidFill>
                  <a:prstClr val="black">
                    <a:tint val="75000"/>
                  </a:prstClr>
                </a:solidFill>
              </a:rPr>
              <a:t>#AzureDayRome</a:t>
            </a:r>
            <a:endParaRPr lang="it-IT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666" y="6103273"/>
            <a:ext cx="9448765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666" y="303955"/>
            <a:ext cx="10675496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endParaRPr lang="it-IT" dirty="0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8C83AD98-DC2D-414F-85A7-3B59E4D18FD3}"/>
              </a:ext>
            </a:extLst>
          </p:cNvPr>
          <p:cNvSpPr txBox="1">
            <a:spLocks/>
          </p:cNvSpPr>
          <p:nvPr userDrawn="1"/>
        </p:nvSpPr>
        <p:spPr>
          <a:xfrm>
            <a:off x="153360" y="1701956"/>
            <a:ext cx="972254" cy="4106307"/>
          </a:xfrm>
          <a:prstGeom prst="rect">
            <a:avLst/>
          </a:prstGeom>
        </p:spPr>
        <p:txBody>
          <a:bodyPr vert="wordArtVert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Segoe UI" panose="020B0502040204020203" pitchFamily="34" charset="0"/>
              </a:rPr>
              <a:t>AGENDA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CB1FD4A-77C8-4549-A446-B69D33385E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849" y="4903255"/>
            <a:ext cx="1031894" cy="103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23056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5C9793-0D22-47FF-B7AF-15663D5AA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336" y="1422777"/>
            <a:ext cx="3331190" cy="990878"/>
          </a:xfrm>
        </p:spPr>
        <p:txBody>
          <a:bodyPr anchor="b"/>
          <a:lstStyle>
            <a:lvl1pPr>
              <a:defRPr sz="3200">
                <a:solidFill>
                  <a:srgbClr val="0B78BD"/>
                </a:solidFill>
                <a:latin typeface="+mn-lt"/>
              </a:defRPr>
            </a:lvl1pPr>
          </a:lstStyle>
          <a:p>
            <a:endParaRPr lang="it-IT" dirty="0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CCCD409-2A98-495F-9E05-476EDBD282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44726" y="1422777"/>
            <a:ext cx="4965436" cy="420491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9D9E80-627A-4D17-9029-E14C8D6455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20336" y="2631279"/>
            <a:ext cx="3331190" cy="29762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6802470-52B8-47E4-BB8D-82F7917C3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6AF4365-DBFC-499C-9A07-D4D2E10D0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E5B1B50D-5827-411C-8C68-4B6FEA76FB11}"/>
              </a:ext>
            </a:extLst>
          </p:cNvPr>
          <p:cNvSpPr txBox="1">
            <a:spLocks/>
          </p:cNvSpPr>
          <p:nvPr userDrawn="1"/>
        </p:nvSpPr>
        <p:spPr>
          <a:xfrm>
            <a:off x="2520335" y="303955"/>
            <a:ext cx="8789827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sz="4400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139256170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F76DF86-3239-4301-B70B-A13C8ABA8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A96C9C4-33F1-4020-8250-3D1B97B5C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D5C8DC-1645-450C-9B4E-D669ED3CB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A3481035-E8B5-4DD5-8880-5DE2CCECA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335" y="303955"/>
            <a:ext cx="8789827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0381242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3D8386C-D3E1-4E69-B768-5BEB28C40A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86692" y="1492588"/>
            <a:ext cx="2523470" cy="4438441"/>
          </a:xfrm>
        </p:spPr>
        <p:txBody>
          <a:bodyPr vert="eaVert"/>
          <a:lstStyle>
            <a:lvl1pPr>
              <a:defRPr>
                <a:solidFill>
                  <a:srgbClr val="0B78BD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640F96A-A1E5-4D89-80FC-898C746DEC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520335" y="1492588"/>
            <a:ext cx="6266357" cy="443844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661DD45-3A69-404E-8FF2-1C4D2905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03782C-43DE-45B5-A0FE-964602A91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9EE02F72-0479-433E-8790-EFB53CB0BF09}"/>
              </a:ext>
            </a:extLst>
          </p:cNvPr>
          <p:cNvSpPr txBox="1">
            <a:spLocks/>
          </p:cNvSpPr>
          <p:nvPr userDrawn="1"/>
        </p:nvSpPr>
        <p:spPr>
          <a:xfrm>
            <a:off x="2520335" y="303955"/>
            <a:ext cx="8789827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sz="4400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80596376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177288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Speaker Intro 2">
    <p:bg>
      <p:bgPr>
        <a:solidFill>
          <a:srgbClr val="0B78BD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 hasCustomPrompt="1"/>
          </p:nvPr>
        </p:nvSpPr>
        <p:spPr>
          <a:xfrm>
            <a:off x="3566365" y="2520646"/>
            <a:ext cx="7499474" cy="3541547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6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9pPr>
          </a:lstStyle>
          <a:p>
            <a:r>
              <a:rPr lang="it-IT"/>
              <a:t>Session Title</a:t>
            </a:r>
            <a:endParaRPr dirty="0"/>
          </a:p>
        </p:txBody>
      </p:sp>
      <p:pic>
        <p:nvPicPr>
          <p:cNvPr id="4" name="Immagine 3" descr="Immagine che contiene grafica vettoriale&#10;&#10;Descrizione generata automaticamente">
            <a:extLst>
              <a:ext uri="{FF2B5EF4-FFF2-40B4-BE49-F238E27FC236}">
                <a16:creationId xmlns:a16="http://schemas.microsoft.com/office/drawing/2014/main" id="{2768BF0B-EC18-42A2-B7AD-CA6343F741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598" y="2791702"/>
            <a:ext cx="3656746" cy="299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1898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renc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E39836AA-E138-48A5-BA71-0DF9A3EA6287}"/>
              </a:ext>
            </a:extLst>
          </p:cNvPr>
          <p:cNvSpPr/>
          <p:nvPr userDrawn="1"/>
        </p:nvSpPr>
        <p:spPr>
          <a:xfrm>
            <a:off x="-437931" y="5038330"/>
            <a:ext cx="12578914" cy="154661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28"/>
          </a:p>
        </p:txBody>
      </p:sp>
    </p:spTree>
    <p:extLst>
      <p:ext uri="{BB962C8B-B14F-4D97-AF65-F5344CB8AC3E}">
        <p14:creationId xmlns:p14="http://schemas.microsoft.com/office/powerpoint/2010/main" val="314767899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renc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E39836AA-E138-48A5-BA71-0DF9A3EA6287}"/>
              </a:ext>
            </a:extLst>
          </p:cNvPr>
          <p:cNvSpPr/>
          <p:nvPr userDrawn="1"/>
        </p:nvSpPr>
        <p:spPr>
          <a:xfrm>
            <a:off x="-189049" y="3039209"/>
            <a:ext cx="12330032" cy="3545741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400" dirty="0">
                <a:solidFill>
                  <a:srgbClr val="0B78BD"/>
                </a:solidFill>
              </a:rPr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2021037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solidFill>
          <a:srgbClr val="0B78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1B3740AF-E675-42BE-A189-ABCECA1A81AE}"/>
              </a:ext>
            </a:extLst>
          </p:cNvPr>
          <p:cNvSpPr/>
          <p:nvPr userDrawn="1"/>
        </p:nvSpPr>
        <p:spPr>
          <a:xfrm>
            <a:off x="4602448" y="1256205"/>
            <a:ext cx="2498151" cy="2323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28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1E6DB1A-82C4-4D31-BAD7-53B0226442FB}"/>
              </a:ext>
            </a:extLst>
          </p:cNvPr>
          <p:cNvSpPr/>
          <p:nvPr userDrawn="1"/>
        </p:nvSpPr>
        <p:spPr>
          <a:xfrm>
            <a:off x="0" y="4980924"/>
            <a:ext cx="11703050" cy="9860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5400" b="0" dirty="0">
              <a:solidFill>
                <a:srgbClr val="0B78BD"/>
              </a:solidFill>
              <a:latin typeface="+mn-lt"/>
            </a:endParaRPr>
          </a:p>
        </p:txBody>
      </p:sp>
      <p:sp>
        <p:nvSpPr>
          <p:cNvPr id="11" name="Segnaposto immagine 2">
            <a:extLst>
              <a:ext uri="{FF2B5EF4-FFF2-40B4-BE49-F238E27FC236}">
                <a16:creationId xmlns:a16="http://schemas.microsoft.com/office/drawing/2014/main" id="{9024054E-FC58-4A9F-88D6-B1508DD55D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02449" y="1256205"/>
            <a:ext cx="2498151" cy="23233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E73A9E7-9566-4807-80F0-C8A8ACDB8D9B}"/>
              </a:ext>
            </a:extLst>
          </p:cNvPr>
          <p:cNvSpPr txBox="1"/>
          <p:nvPr userDrawn="1"/>
        </p:nvSpPr>
        <p:spPr>
          <a:xfrm>
            <a:off x="4602447" y="3579510"/>
            <a:ext cx="2498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bg1"/>
                </a:solidFill>
              </a:rPr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45564709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83431" y="6103273"/>
            <a:ext cx="1226731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#AzureDayRome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4833" y="6103273"/>
            <a:ext cx="8528598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/>
              <a:t>Agenda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2F75EAC-49A5-42C5-A41A-271C74B54F74}"/>
              </a:ext>
            </a:extLst>
          </p:cNvPr>
          <p:cNvSpPr/>
          <p:nvPr userDrawn="1"/>
        </p:nvSpPr>
        <p:spPr>
          <a:xfrm>
            <a:off x="0" y="0"/>
            <a:ext cx="1278976" cy="6567422"/>
          </a:xfrm>
          <a:prstGeom prst="rect">
            <a:avLst/>
          </a:prstGeom>
          <a:solidFill>
            <a:srgbClr val="0B78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28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BBDB68D-3EA1-4F6B-B91B-966B58B86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28"/>
            <a:ext cx="1278976" cy="1279361"/>
          </a:xfrm>
          <a:prstGeom prst="rect">
            <a:avLst/>
          </a:prstGeom>
        </p:spPr>
      </p:pic>
      <p:sp>
        <p:nvSpPr>
          <p:cNvPr id="12" name="Segnaposto testo 2">
            <a:extLst>
              <a:ext uri="{FF2B5EF4-FFF2-40B4-BE49-F238E27FC236}">
                <a16:creationId xmlns:a16="http://schemas.microsoft.com/office/drawing/2014/main" id="{C75428D7-6ACD-4F9B-9159-66E4F87F7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834" y="1432765"/>
            <a:ext cx="9755328" cy="4178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>
                <a:solidFill>
                  <a:srgbClr val="0B78BD"/>
                </a:solidFill>
              </a:defRPr>
            </a:lvl1pPr>
            <a:lvl2pPr>
              <a:defRPr sz="2400">
                <a:solidFill>
                  <a:srgbClr val="0B78BD"/>
                </a:solidFill>
              </a:defRPr>
            </a:lvl2pPr>
            <a:lvl3pPr>
              <a:defRPr sz="2400">
                <a:solidFill>
                  <a:srgbClr val="0B78BD"/>
                </a:solidFill>
              </a:defRPr>
            </a:lvl3pPr>
            <a:lvl4pPr>
              <a:defRPr sz="2400">
                <a:solidFill>
                  <a:srgbClr val="0B78BD"/>
                </a:solidFill>
              </a:defRPr>
            </a:lvl4pPr>
            <a:lvl5pPr>
              <a:defRPr sz="2400">
                <a:solidFill>
                  <a:srgbClr val="0B78BD"/>
                </a:solidFill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87277417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83431" y="6103273"/>
            <a:ext cx="1226731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#AzureDayRome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4833" y="6103273"/>
            <a:ext cx="8528598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2F75EAC-49A5-42C5-A41A-271C74B54F74}"/>
              </a:ext>
            </a:extLst>
          </p:cNvPr>
          <p:cNvSpPr/>
          <p:nvPr userDrawn="1"/>
        </p:nvSpPr>
        <p:spPr>
          <a:xfrm>
            <a:off x="0" y="0"/>
            <a:ext cx="1278976" cy="6567422"/>
          </a:xfrm>
          <a:prstGeom prst="rect">
            <a:avLst/>
          </a:prstGeom>
          <a:solidFill>
            <a:srgbClr val="0B78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28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BBDB68D-3EA1-4F6B-B91B-966B58B86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28"/>
            <a:ext cx="1278976" cy="1279361"/>
          </a:xfrm>
          <a:prstGeom prst="rect">
            <a:avLst/>
          </a:prstGeom>
        </p:spPr>
      </p:pic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8304AE0C-0056-49D9-A1BB-E5FD6B84277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781233" y="3364453"/>
            <a:ext cx="4841441" cy="6362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it-IT" sz="4400">
                <a:solidFill>
                  <a:schemeClr val="bg1"/>
                </a:solidFill>
              </a:rPr>
              <a:t>Agenda</a:t>
            </a:r>
            <a:endParaRPr lang="it-IT" sz="4400" dirty="0">
              <a:solidFill>
                <a:schemeClr val="bg1"/>
              </a:solidFill>
            </a:endParaRP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8BBCFD4C-AEE9-4341-8F2A-49306A059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834" y="1432765"/>
            <a:ext cx="9755328" cy="4178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>
                <a:solidFill>
                  <a:srgbClr val="0B78BD"/>
                </a:solidFill>
              </a:defRPr>
            </a:lvl1pPr>
            <a:lvl2pPr>
              <a:defRPr sz="2400">
                <a:solidFill>
                  <a:srgbClr val="0B78BD"/>
                </a:solidFill>
              </a:defRPr>
            </a:lvl2pPr>
            <a:lvl3pPr>
              <a:defRPr sz="2400">
                <a:solidFill>
                  <a:srgbClr val="0B78BD"/>
                </a:solidFill>
              </a:defRPr>
            </a:lvl3pPr>
            <a:lvl4pPr>
              <a:defRPr sz="2400">
                <a:solidFill>
                  <a:srgbClr val="0B78BD"/>
                </a:solidFill>
              </a:defRPr>
            </a:lvl4pPr>
            <a:lvl5pPr>
              <a:defRPr sz="2400">
                <a:solidFill>
                  <a:srgbClr val="0B78BD"/>
                </a:solidFill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400484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V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C27300C4-421D-4405-87C1-01BBAA9D102A}"/>
              </a:ext>
            </a:extLst>
          </p:cNvPr>
          <p:cNvSpPr/>
          <p:nvPr userDrawn="1"/>
        </p:nvSpPr>
        <p:spPr>
          <a:xfrm>
            <a:off x="6402796" y="1923260"/>
            <a:ext cx="2498151" cy="2323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3BC52BE1-DA7B-4B4B-A750-43DC5BAFD8E7}"/>
              </a:ext>
            </a:extLst>
          </p:cNvPr>
          <p:cNvSpPr/>
          <p:nvPr userDrawn="1"/>
        </p:nvSpPr>
        <p:spPr>
          <a:xfrm>
            <a:off x="0" y="5311859"/>
            <a:ext cx="11703050" cy="9860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5400" b="0" i="0" u="none" strike="noStrike" kern="1200" cap="none" spc="0" normalizeH="0" baseline="0" noProof="0" dirty="0">
                <a:ln>
                  <a:noFill/>
                </a:ln>
                <a:solidFill>
                  <a:srgbClr val="0B78B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THANK YOU!!!</a:t>
            </a:r>
          </a:p>
        </p:txBody>
      </p:sp>
      <p:sp>
        <p:nvSpPr>
          <p:cNvPr id="5" name="Segnaposto immagine 2">
            <a:extLst>
              <a:ext uri="{FF2B5EF4-FFF2-40B4-BE49-F238E27FC236}">
                <a16:creationId xmlns:a16="http://schemas.microsoft.com/office/drawing/2014/main" id="{87C983A3-DC74-4C7F-BA9E-8FD9BACC78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02796" y="1928710"/>
            <a:ext cx="2498151" cy="23233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pic>
        <p:nvPicPr>
          <p:cNvPr id="2" name="Immagine 3" descr="Immagine che contiene grafica vettoriale&#10;&#10;Descrizione generata automaticamente">
            <a:extLst>
              <a:ext uri="{FF2B5EF4-FFF2-40B4-BE49-F238E27FC236}">
                <a16:creationId xmlns:a16="http://schemas.microsoft.com/office/drawing/2014/main" id="{7C441C78-08E4-4B75-9E79-2016E6D16E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391" y="1585194"/>
            <a:ext cx="3656746" cy="2999435"/>
          </a:xfrm>
          <a:prstGeom prst="rect">
            <a:avLst/>
          </a:prstGeom>
        </p:spPr>
      </p:pic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5E42B1C5-EC35-62BC-539E-AFCD95AF4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2837603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83431" y="6103273"/>
            <a:ext cx="1226731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#AzureDayRome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4833" y="6103273"/>
            <a:ext cx="8528598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2F75EAC-49A5-42C5-A41A-271C74B54F74}"/>
              </a:ext>
            </a:extLst>
          </p:cNvPr>
          <p:cNvSpPr/>
          <p:nvPr userDrawn="1"/>
        </p:nvSpPr>
        <p:spPr>
          <a:xfrm>
            <a:off x="0" y="0"/>
            <a:ext cx="1278976" cy="6567422"/>
          </a:xfrm>
          <a:prstGeom prst="rect">
            <a:avLst/>
          </a:prstGeom>
          <a:solidFill>
            <a:srgbClr val="0B78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28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BBDB68D-3EA1-4F6B-B91B-966B58B86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28"/>
            <a:ext cx="1278976" cy="1279361"/>
          </a:xfrm>
          <a:prstGeom prst="rect">
            <a:avLst/>
          </a:prstGeom>
        </p:spPr>
      </p:pic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8C83AD98-DC2D-414F-85A7-3B59E4D18FD3}"/>
              </a:ext>
            </a:extLst>
          </p:cNvPr>
          <p:cNvSpPr txBox="1">
            <a:spLocks/>
          </p:cNvSpPr>
          <p:nvPr userDrawn="1"/>
        </p:nvSpPr>
        <p:spPr>
          <a:xfrm>
            <a:off x="153360" y="1701956"/>
            <a:ext cx="972254" cy="4106307"/>
          </a:xfrm>
          <a:prstGeom prst="rect">
            <a:avLst/>
          </a:prstGeom>
        </p:spPr>
        <p:txBody>
          <a:bodyPr vert="wordArtVert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sz="4400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CD0B6E79-F9A8-427C-AAAD-533973D8E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834" y="1432765"/>
            <a:ext cx="9755328" cy="4178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>
                <a:solidFill>
                  <a:srgbClr val="0B78BD"/>
                </a:solidFill>
              </a:defRPr>
            </a:lvl1pPr>
            <a:lvl2pPr>
              <a:defRPr sz="2400">
                <a:solidFill>
                  <a:srgbClr val="0B78BD"/>
                </a:solidFill>
              </a:defRPr>
            </a:lvl2pPr>
            <a:lvl3pPr>
              <a:defRPr sz="2400">
                <a:solidFill>
                  <a:srgbClr val="0B78BD"/>
                </a:solidFill>
              </a:defRPr>
            </a:lvl3pPr>
            <a:lvl4pPr>
              <a:defRPr sz="2400">
                <a:solidFill>
                  <a:srgbClr val="0B78BD"/>
                </a:solidFill>
              </a:defRPr>
            </a:lvl4pPr>
            <a:lvl5pPr>
              <a:defRPr sz="2400">
                <a:solidFill>
                  <a:srgbClr val="0B78BD"/>
                </a:solidFill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77923861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 Logo D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83431" y="6103273"/>
            <a:ext cx="1226731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#AzureDayRome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666" y="6103273"/>
            <a:ext cx="9448765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666" y="303955"/>
            <a:ext cx="10675496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endParaRPr lang="it-IT" dirty="0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8C83AD98-DC2D-414F-85A7-3B59E4D18FD3}"/>
              </a:ext>
            </a:extLst>
          </p:cNvPr>
          <p:cNvSpPr txBox="1">
            <a:spLocks/>
          </p:cNvSpPr>
          <p:nvPr userDrawn="1"/>
        </p:nvSpPr>
        <p:spPr>
          <a:xfrm>
            <a:off x="153360" y="1701956"/>
            <a:ext cx="972254" cy="4106307"/>
          </a:xfrm>
          <a:prstGeom prst="rect">
            <a:avLst/>
          </a:prstGeom>
        </p:spPr>
        <p:txBody>
          <a:bodyPr vert="wordArtVert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sz="4400" dirty="0">
                <a:solidFill>
                  <a:schemeClr val="bg1"/>
                </a:solidFill>
              </a:rPr>
              <a:t>AGENDA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CB1FD4A-77C8-4549-A446-B69D33385E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849" y="4903255"/>
            <a:ext cx="1031894" cy="103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0084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V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C27300C4-421D-4405-87C1-01BBAA9D102A}"/>
              </a:ext>
            </a:extLst>
          </p:cNvPr>
          <p:cNvSpPr/>
          <p:nvPr userDrawn="1"/>
        </p:nvSpPr>
        <p:spPr>
          <a:xfrm>
            <a:off x="4606949" y="1815468"/>
            <a:ext cx="2498151" cy="2323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28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3BC52BE1-DA7B-4B4B-A750-43DC5BAFD8E7}"/>
              </a:ext>
            </a:extLst>
          </p:cNvPr>
          <p:cNvSpPr/>
          <p:nvPr userDrawn="1"/>
        </p:nvSpPr>
        <p:spPr>
          <a:xfrm>
            <a:off x="0" y="5311859"/>
            <a:ext cx="11703050" cy="9860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5400" b="0" dirty="0">
                <a:solidFill>
                  <a:srgbClr val="0B78BD"/>
                </a:solidFill>
                <a:latin typeface="+mn-lt"/>
              </a:rPr>
              <a:t>Session Title</a:t>
            </a:r>
          </a:p>
        </p:txBody>
      </p:sp>
      <p:sp>
        <p:nvSpPr>
          <p:cNvPr id="5" name="Segnaposto immagine 2">
            <a:extLst>
              <a:ext uri="{FF2B5EF4-FFF2-40B4-BE49-F238E27FC236}">
                <a16:creationId xmlns:a16="http://schemas.microsoft.com/office/drawing/2014/main" id="{87C983A3-DC74-4C7F-BA9E-8FD9BACC78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06949" y="1820918"/>
            <a:ext cx="2498151" cy="23233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05D74D9-99C3-442C-94A0-2256DCB3A8AD}"/>
              </a:ext>
            </a:extLst>
          </p:cNvPr>
          <p:cNvSpPr txBox="1"/>
          <p:nvPr userDrawn="1"/>
        </p:nvSpPr>
        <p:spPr>
          <a:xfrm>
            <a:off x="4606949" y="4264489"/>
            <a:ext cx="2498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bg1"/>
                </a:solidFill>
              </a:rPr>
              <a:t>Please Vote</a:t>
            </a:r>
          </a:p>
        </p:txBody>
      </p:sp>
    </p:spTree>
    <p:extLst>
      <p:ext uri="{BB962C8B-B14F-4D97-AF65-F5344CB8AC3E}">
        <p14:creationId xmlns:p14="http://schemas.microsoft.com/office/powerpoint/2010/main" val="79881237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83431" y="6103273"/>
            <a:ext cx="1226731" cy="3505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0335" y="6103273"/>
            <a:ext cx="7563096" cy="350588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0335" y="303955"/>
            <a:ext cx="8789827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rgbClr val="0B78BD"/>
                </a:solidFill>
                <a:latin typeface="+mn-lt"/>
              </a:defRPr>
            </a:lvl1pPr>
          </a:lstStyle>
          <a:p>
            <a:r>
              <a:rPr lang="it-IT" dirty="0" err="1"/>
              <a:t>Question</a:t>
            </a:r>
            <a:r>
              <a:rPr lang="it-IT" dirty="0"/>
              <a:t> Time</a:t>
            </a:r>
          </a:p>
        </p:txBody>
      </p:sp>
      <p:pic>
        <p:nvPicPr>
          <p:cNvPr id="5" name="Google Shape;77;p15" descr="photo-1434030216411-0b793f4b4173.jpg">
            <a:extLst>
              <a:ext uri="{FF2B5EF4-FFF2-40B4-BE49-F238E27FC236}">
                <a16:creationId xmlns:a16="http://schemas.microsoft.com/office/drawing/2014/main" id="{722A8524-7FE9-45F2-ADA9-A2F63D65BDF5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28831" r="30600"/>
          <a:stretch/>
        </p:blipFill>
        <p:spPr>
          <a:xfrm>
            <a:off x="0" y="0"/>
            <a:ext cx="2282095" cy="658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06A4069-F726-4503-98B9-94A133FC05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849" y="4903255"/>
            <a:ext cx="1031894" cy="103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7751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0A40383-6BE9-4A38-84CE-E391022B5B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35" y="698935"/>
            <a:ext cx="10682581" cy="5582913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16000"/>
              </a:srgbClr>
            </a:outerShdw>
          </a:effectLst>
        </p:spPr>
      </p:pic>
      <p:sp>
        <p:nvSpPr>
          <p:cNvPr id="4" name="Segnaposto titolo 1">
            <a:extLst>
              <a:ext uri="{FF2B5EF4-FFF2-40B4-BE49-F238E27FC236}">
                <a16:creationId xmlns:a16="http://schemas.microsoft.com/office/drawing/2014/main" id="{A6C10EFC-5B15-4541-BF67-29984B12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4650" y="303103"/>
            <a:ext cx="889013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04972795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itolo 1">
            <a:extLst>
              <a:ext uri="{FF2B5EF4-FFF2-40B4-BE49-F238E27FC236}">
                <a16:creationId xmlns:a16="http://schemas.microsoft.com/office/drawing/2014/main" id="{A6C10EFC-5B15-4541-BF67-29984B12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4650" y="303103"/>
            <a:ext cx="889013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dirty="0"/>
              <a:t>Demo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3D0796F-BFCB-4198-B194-80E21C27AA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250" y="1792758"/>
            <a:ext cx="3668935" cy="299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3919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preserve="1" userDrawn="1">
  <p:cSld name="Title"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6B34FBF1-8022-4793-BD04-5A3F2FAB2B51}"/>
              </a:ext>
            </a:extLst>
          </p:cNvPr>
          <p:cNvSpPr txBox="1"/>
          <p:nvPr userDrawn="1"/>
        </p:nvSpPr>
        <p:spPr>
          <a:xfrm>
            <a:off x="809688" y="159465"/>
            <a:ext cx="10083675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267" b="1" dirty="0">
                <a:solidFill>
                  <a:srgbClr val="0B78B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Thanks to</a:t>
            </a:r>
          </a:p>
        </p:txBody>
      </p:sp>
      <p:pic>
        <p:nvPicPr>
          <p:cNvPr id="21" name="Immagine 20" descr="Immagine che contiene testo, bigliettodavisita, grafica vettoriale&#10;&#10;Descrizione generata automaticamente">
            <a:extLst>
              <a:ext uri="{FF2B5EF4-FFF2-40B4-BE49-F238E27FC236}">
                <a16:creationId xmlns:a16="http://schemas.microsoft.com/office/drawing/2014/main" id="{C8E6F388-7C62-4230-8DC6-8218AD2A80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746" y="5100336"/>
            <a:ext cx="1007558" cy="1007861"/>
          </a:xfrm>
          <a:prstGeom prst="rect">
            <a:avLst/>
          </a:prstGeom>
        </p:spPr>
      </p:pic>
      <p:pic>
        <p:nvPicPr>
          <p:cNvPr id="11" name="Immagine 10" descr="Immagine che contiene testo, clipart, grafica vettoriale, segnale&#10;&#10;Descrizione generata automaticamente">
            <a:extLst>
              <a:ext uri="{FF2B5EF4-FFF2-40B4-BE49-F238E27FC236}">
                <a16:creationId xmlns:a16="http://schemas.microsoft.com/office/drawing/2014/main" id="{2BC806B2-3C63-4BEF-AAE6-CFCC7F13DA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970" y="5234652"/>
            <a:ext cx="727175" cy="72739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3CBCB05-3F96-488C-A71D-1C49D39D01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498" y="5092826"/>
            <a:ext cx="1800388" cy="900466"/>
          </a:xfrm>
          <a:prstGeom prst="rect">
            <a:avLst/>
          </a:prstGeom>
        </p:spPr>
      </p:pic>
      <p:sp>
        <p:nvSpPr>
          <p:cNvPr id="12" name="Titolo 11">
            <a:extLst>
              <a:ext uri="{FF2B5EF4-FFF2-40B4-BE49-F238E27FC236}">
                <a16:creationId xmlns:a16="http://schemas.microsoft.com/office/drawing/2014/main" id="{E65E49AD-ED5A-CFAD-5BC8-67CD236B36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482" y="-1688764"/>
            <a:ext cx="10093881" cy="1272786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Sponsor</a:t>
            </a:r>
          </a:p>
        </p:txBody>
      </p:sp>
      <p:pic>
        <p:nvPicPr>
          <p:cNvPr id="15" name="Picture 14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0CD309AC-1421-4142-D487-9716414B5AD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202" y="959423"/>
            <a:ext cx="5591530" cy="2796608"/>
          </a:xfrm>
          <a:prstGeom prst="rect">
            <a:avLst/>
          </a:prstGeom>
        </p:spPr>
      </p:pic>
      <p:pic>
        <p:nvPicPr>
          <p:cNvPr id="17" name="Picture 16" descr="A logo with blue squares and arrow&#10;&#10;AI-generated content may be incorrect.">
            <a:extLst>
              <a:ext uri="{FF2B5EF4-FFF2-40B4-BE49-F238E27FC236}">
                <a16:creationId xmlns:a16="http://schemas.microsoft.com/office/drawing/2014/main" id="{28290EA6-4AC8-E19E-72D5-68B12BA7C5D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69" y="3586410"/>
            <a:ext cx="2437994" cy="1219365"/>
          </a:xfrm>
          <a:prstGeom prst="rect">
            <a:avLst/>
          </a:prstGeom>
        </p:spPr>
      </p:pic>
      <p:pic>
        <p:nvPicPr>
          <p:cNvPr id="19" name="Picture 18" descr="A black and blue logo&#10;&#10;AI-generated content may be incorrect.">
            <a:extLst>
              <a:ext uri="{FF2B5EF4-FFF2-40B4-BE49-F238E27FC236}">
                <a16:creationId xmlns:a16="http://schemas.microsoft.com/office/drawing/2014/main" id="{29271295-7C7D-8AE3-7BE8-26129B1408A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672" y="3586410"/>
            <a:ext cx="2437995" cy="1219365"/>
          </a:xfrm>
          <a:prstGeom prst="rect">
            <a:avLst/>
          </a:prstGeom>
        </p:spPr>
      </p:pic>
      <p:pic>
        <p:nvPicPr>
          <p:cNvPr id="23" name="Picture 2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35BE7DA4-CDAD-3030-9AA8-267F20AA785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371" y="3586410"/>
            <a:ext cx="2437994" cy="1219365"/>
          </a:xfrm>
          <a:prstGeom prst="rect">
            <a:avLst/>
          </a:prstGeom>
        </p:spPr>
      </p:pic>
      <p:pic>
        <p:nvPicPr>
          <p:cNvPr id="25" name="Picture 24" descr="A logo with blue and black text&#10;&#10;AI-generated content may be incorrect.">
            <a:extLst>
              <a:ext uri="{FF2B5EF4-FFF2-40B4-BE49-F238E27FC236}">
                <a16:creationId xmlns:a16="http://schemas.microsoft.com/office/drawing/2014/main" id="{46212FD0-D82E-663C-D3AD-25B42444C9A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974" y="3586409"/>
            <a:ext cx="2437995" cy="1219365"/>
          </a:xfrm>
          <a:prstGeom prst="rect">
            <a:avLst/>
          </a:prstGeom>
        </p:spPr>
      </p:pic>
      <p:pic>
        <p:nvPicPr>
          <p:cNvPr id="27" name="Picture 26" descr="A close-up of a logo&#10;&#10;AI-generated content may be incorrect.">
            <a:extLst>
              <a:ext uri="{FF2B5EF4-FFF2-40B4-BE49-F238E27FC236}">
                <a16:creationId xmlns:a16="http://schemas.microsoft.com/office/drawing/2014/main" id="{4818B737-1FD9-9942-3124-6118629845A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6" y="1118154"/>
            <a:ext cx="4956795" cy="247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51135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32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83431" y="6103273"/>
            <a:ext cx="1226731" cy="3505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>
              <a:defRPr/>
            </a:pPr>
            <a:r>
              <a:rPr lang="it-IT" sz="1800">
                <a:solidFill>
                  <a:prstClr val="black"/>
                </a:solidFill>
              </a:rPr>
              <a:t>#AzureDayRome</a:t>
            </a:r>
            <a:endParaRPr lang="it-IT" sz="1800" dirty="0">
              <a:solidFill>
                <a:prstClr val="black"/>
              </a:solidFill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0335" y="6103273"/>
            <a:ext cx="7563096" cy="350588"/>
          </a:xfrm>
          <a:prstGeom prst="rect">
            <a:avLst/>
          </a:prstGeom>
        </p:spPr>
        <p:txBody>
          <a:bodyPr/>
          <a:lstStyle/>
          <a:p>
            <a:pPr defTabSz="914400">
              <a:defRPr/>
            </a:pPr>
            <a:endParaRPr lang="it-IT" sz="1800">
              <a:solidFill>
                <a:prstClr val="black"/>
              </a:solidFill>
            </a:endParaRPr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0335" y="303955"/>
            <a:ext cx="8789827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rgbClr val="0B78BD"/>
                </a:solidFill>
                <a:latin typeface="+mn-lt"/>
              </a:defRPr>
            </a:lvl1pPr>
          </a:lstStyle>
          <a:p>
            <a:r>
              <a:rPr lang="it-IT" dirty="0" err="1"/>
              <a:t>Question</a:t>
            </a:r>
            <a:r>
              <a:rPr lang="it-IT" dirty="0"/>
              <a:t> Time</a:t>
            </a:r>
          </a:p>
        </p:txBody>
      </p:sp>
      <p:pic>
        <p:nvPicPr>
          <p:cNvPr id="5" name="Google Shape;77;p15" descr="photo-1434030216411-0b793f4b4173.jpg">
            <a:extLst>
              <a:ext uri="{FF2B5EF4-FFF2-40B4-BE49-F238E27FC236}">
                <a16:creationId xmlns:a16="http://schemas.microsoft.com/office/drawing/2014/main" id="{722A8524-7FE9-45F2-ADA9-A2F63D65BDF5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28831" r="30600"/>
          <a:stretch/>
        </p:blipFill>
        <p:spPr>
          <a:xfrm>
            <a:off x="0" y="0"/>
            <a:ext cx="2282095" cy="658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06A4069-F726-4503-98B9-94A133FC05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849" y="4903255"/>
            <a:ext cx="1031894" cy="103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95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1_Title">
    <p:bg>
      <p:bgPr>
        <a:solidFill>
          <a:srgbClr val="0B78BD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 hasCustomPrompt="1"/>
          </p:nvPr>
        </p:nvSpPr>
        <p:spPr>
          <a:xfrm>
            <a:off x="579632" y="3851575"/>
            <a:ext cx="10486207" cy="2210619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9pPr>
          </a:lstStyle>
          <a:p>
            <a:r>
              <a:rPr lang="it-IT" dirty="0"/>
              <a:t>DEMO</a:t>
            </a:r>
            <a:endParaRPr dirty="0"/>
          </a:p>
        </p:txBody>
      </p:sp>
      <p:pic>
        <p:nvPicPr>
          <p:cNvPr id="2" name="Immagine 4">
            <a:extLst>
              <a:ext uri="{FF2B5EF4-FFF2-40B4-BE49-F238E27FC236}">
                <a16:creationId xmlns:a16="http://schemas.microsoft.com/office/drawing/2014/main" id="{A3365441-1B3A-1755-3788-55A01EC64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678" y="649709"/>
            <a:ext cx="3668935" cy="299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762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4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B78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8FA54CC7-9A7A-4045-B6C3-58856AE6AEB3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28"/>
            <a:ext cx="1278976" cy="127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553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3" r:id="rId9"/>
    <p:sldLayoutId id="2147483764" r:id="rId10"/>
    <p:sldLayoutId id="2147483762" r:id="rId11"/>
    <p:sldLayoutId id="2147483765" r:id="rId12"/>
    <p:sldLayoutId id="2147483766" r:id="rId13"/>
    <p:sldLayoutId id="2147483771" r:id="rId14"/>
    <p:sldLayoutId id="2147483767" r:id="rId15"/>
    <p:sldLayoutId id="2147483768" r:id="rId16"/>
    <p:sldLayoutId id="2147483769" r:id="rId17"/>
    <p:sldLayoutId id="2147483770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B4F1C049-6E41-4F28-8D79-231F45AC5418}"/>
              </a:ext>
            </a:extLst>
          </p:cNvPr>
          <p:cNvSpPr/>
          <p:nvPr userDrawn="1"/>
        </p:nvSpPr>
        <p:spPr>
          <a:xfrm>
            <a:off x="0" y="0"/>
            <a:ext cx="1278976" cy="6567422"/>
          </a:xfrm>
          <a:prstGeom prst="rect">
            <a:avLst/>
          </a:prstGeom>
          <a:solidFill>
            <a:srgbClr val="0B78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28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93C5AD0-FE2E-4D86-A507-E86907BB1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821791A-A567-4377-ABF1-F28ADCB75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4834" y="1261834"/>
            <a:ext cx="9755328" cy="4620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7CEABB-53CB-47F0-B538-540607AD10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83431" y="6103273"/>
            <a:ext cx="1226731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F7A0EE-86E4-47D2-9966-E8417FAFE8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54833" y="6103273"/>
            <a:ext cx="8528598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1EBF50F-5D1D-409E-88D8-03D976F8D979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28"/>
            <a:ext cx="1278976" cy="127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91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73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B78BD"/>
          </a:solidFill>
          <a:latin typeface="+mn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B78BD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B78B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B78BD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B78BD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B78BD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B4F1C049-6E41-4F28-8D79-231F45AC5418}"/>
              </a:ext>
            </a:extLst>
          </p:cNvPr>
          <p:cNvSpPr/>
          <p:nvPr userDrawn="1"/>
        </p:nvSpPr>
        <p:spPr>
          <a:xfrm>
            <a:off x="0" y="1"/>
            <a:ext cx="11703050" cy="1148145"/>
          </a:xfrm>
          <a:prstGeom prst="rect">
            <a:avLst/>
          </a:prstGeom>
          <a:solidFill>
            <a:srgbClr val="0B78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28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93C5AD0-FE2E-4D86-A507-E86907BB1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821791A-A567-4377-ABF1-F28ADCB75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3645" y="1261834"/>
            <a:ext cx="10756518" cy="4620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7CEABB-53CB-47F0-B538-540607AD10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83431" y="6103273"/>
            <a:ext cx="1226731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F7A0EE-86E4-47D2-9966-E8417FAFE8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645" y="6103273"/>
            <a:ext cx="9529786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1EBF50F-5D1D-409E-88D8-03D976F8D979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7527"/>
            <a:ext cx="1165323" cy="116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41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7" r:id="rId6"/>
    <p:sldLayoutId id="2147483728" r:id="rId7"/>
    <p:sldLayoutId id="2147483729" r:id="rId8"/>
    <p:sldLayoutId id="2147483730" r:id="rId9"/>
    <p:sldLayoutId id="214748373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n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B78BD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B78B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B78BD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B78BD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B78BD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93C5AD0-FE2E-4D86-A507-E86907BB1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4" y="303955"/>
            <a:ext cx="9755328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821791A-A567-4377-ABF1-F28ADCB75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4834" y="1261834"/>
            <a:ext cx="9755328" cy="4620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7CEABB-53CB-47F0-B538-540607AD10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83431" y="6103273"/>
            <a:ext cx="1226731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F7A0EE-86E4-47D2-9966-E8417FAFE8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54833" y="6103273"/>
            <a:ext cx="8528598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1EBF50F-5D1D-409E-88D8-03D976F8D97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28"/>
            <a:ext cx="1278976" cy="127936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C7B11A8-B49B-4B10-A7C4-40A2FA2540E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40" y="106049"/>
            <a:ext cx="1031894" cy="103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22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B78BD"/>
          </a:solidFill>
          <a:latin typeface="+mn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B78BD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B78B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B78BD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B78BD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B78BD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B4F1C049-6E41-4F28-8D79-231F45AC5418}"/>
              </a:ext>
            </a:extLst>
          </p:cNvPr>
          <p:cNvSpPr/>
          <p:nvPr userDrawn="1"/>
        </p:nvSpPr>
        <p:spPr>
          <a:xfrm>
            <a:off x="0" y="0"/>
            <a:ext cx="2269556" cy="6567422"/>
          </a:xfrm>
          <a:prstGeom prst="rect">
            <a:avLst/>
          </a:prstGeom>
          <a:solidFill>
            <a:srgbClr val="0B78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28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93C5AD0-FE2E-4D86-A507-E86907BB1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335" y="303955"/>
            <a:ext cx="8789827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821791A-A567-4377-ABF1-F28ADCB75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0335" y="1261834"/>
            <a:ext cx="8789827" cy="4620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7CEABB-53CB-47F0-B538-540607AD10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83431" y="6103273"/>
            <a:ext cx="1226731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F7A0EE-86E4-47D2-9966-E8417FAFE8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20335" y="6103273"/>
            <a:ext cx="7563096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1EBF50F-5D1D-409E-88D8-03D976F8D97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89" y="17529"/>
            <a:ext cx="1278976" cy="127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96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B78BD"/>
          </a:solidFill>
          <a:latin typeface="+mn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B78BD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B78B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B78BD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B78BD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B78BD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B78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8FA54CC7-9A7A-4045-B6C3-58856AE6AEB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28"/>
            <a:ext cx="1278976" cy="127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42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0" r:id="rId2"/>
    <p:sldLayoutId id="2147483701" r:id="rId3"/>
    <p:sldLayoutId id="2147483702" r:id="rId4"/>
    <p:sldLayoutId id="2147483685" r:id="rId5"/>
    <p:sldLayoutId id="2147483703" r:id="rId6"/>
    <p:sldLayoutId id="2147483705" r:id="rId7"/>
    <p:sldLayoutId id="2147483704" r:id="rId8"/>
    <p:sldLayoutId id="2147483707" r:id="rId9"/>
    <p:sldLayoutId id="2147483697" r:id="rId10"/>
    <p:sldLayoutId id="2147483706" r:id="rId11"/>
    <p:sldLayoutId id="2147483698" r:id="rId12"/>
    <p:sldLayoutId id="2147483732" r:id="rId13"/>
    <p:sldLayoutId id="214748369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B78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8FA54CC7-9A7A-4045-B6C3-58856AE6AEB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967" y="5153775"/>
            <a:ext cx="1278976" cy="127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480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39.png"/><Relationship Id="rId18" Type="http://schemas.openxmlformats.org/officeDocument/2006/relationships/image" Target="../media/image44.svg"/><Relationship Id="rId3" Type="http://schemas.openxmlformats.org/officeDocument/2006/relationships/image" Target="../media/image28.png"/><Relationship Id="rId21" Type="http://schemas.openxmlformats.org/officeDocument/2006/relationships/image" Target="../media/image47.png"/><Relationship Id="rId7" Type="http://schemas.openxmlformats.org/officeDocument/2006/relationships/image" Target="../media/image35.png"/><Relationship Id="rId12" Type="http://schemas.microsoft.com/office/2007/relationships/hdphoto" Target="../media/hdphoto2.wdp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2.png"/><Relationship Id="rId20" Type="http://schemas.openxmlformats.org/officeDocument/2006/relationships/image" Target="../media/image46.sv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4.svg"/><Relationship Id="rId11" Type="http://schemas.openxmlformats.org/officeDocument/2006/relationships/image" Target="../media/image38.png"/><Relationship Id="rId5" Type="http://schemas.openxmlformats.org/officeDocument/2006/relationships/image" Target="../media/image33.png"/><Relationship Id="rId15" Type="http://schemas.openxmlformats.org/officeDocument/2006/relationships/image" Target="../media/image41.png"/><Relationship Id="rId10" Type="http://schemas.microsoft.com/office/2007/relationships/hdphoto" Target="../media/hdphoto1.wdp"/><Relationship Id="rId19" Type="http://schemas.openxmlformats.org/officeDocument/2006/relationships/image" Target="../media/image45.png"/><Relationship Id="rId4" Type="http://schemas.openxmlformats.org/officeDocument/2006/relationships/image" Target="../media/image29.png"/><Relationship Id="rId9" Type="http://schemas.openxmlformats.org/officeDocument/2006/relationships/image" Target="../media/image37.png"/><Relationship Id="rId14" Type="http://schemas.openxmlformats.org/officeDocument/2006/relationships/image" Target="../media/image40.png"/><Relationship Id="rId22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microsoft.com/office/2007/relationships/hdphoto" Target="../media/hdphoto2.wdp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sv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svg"/><Relationship Id="rId4" Type="http://schemas.openxmlformats.org/officeDocument/2006/relationships/image" Target="../media/image58.svg"/><Relationship Id="rId9" Type="http://schemas.openxmlformats.org/officeDocument/2006/relationships/image" Target="../media/image63.png"/><Relationship Id="rId1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Session Banner - Bring Your Own MCP Server on Azure</a:t>
            </a:r>
          </a:p>
        </p:txBody>
      </p:sp>
      <p:pic>
        <p:nvPicPr>
          <p:cNvPr id="3" name="Banner for Bring Your Own MCP Server on Azure by Luca Congiu" descr="930135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25186"/>
            <a:ext cx="12031935" cy="734079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579E6-B59F-2322-6DF9-EC12E1800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 descr="Hosts">
            <a:extLst>
              <a:ext uri="{FF2B5EF4-FFF2-40B4-BE49-F238E27FC236}">
                <a16:creationId xmlns:a16="http://schemas.microsoft.com/office/drawing/2014/main" id="{6D166E35-7152-9A0C-CE58-A8074631C3BC}"/>
              </a:ext>
            </a:extLst>
          </p:cNvPr>
          <p:cNvGrpSpPr/>
          <p:nvPr/>
        </p:nvGrpSpPr>
        <p:grpSpPr>
          <a:xfrm>
            <a:off x="201535" y="1969016"/>
            <a:ext cx="3586384" cy="3248736"/>
            <a:chOff x="274320" y="2448272"/>
            <a:chExt cx="3736222" cy="3384467"/>
          </a:xfrm>
        </p:grpSpPr>
        <p:sp>
          <p:nvSpPr>
            <p:cNvPr id="24" name="Rectangle: Rounded Corners 22">
              <a:extLst>
                <a:ext uri="{FF2B5EF4-FFF2-40B4-BE49-F238E27FC236}">
                  <a16:creationId xmlns:a16="http://schemas.microsoft.com/office/drawing/2014/main" id="{2CFEB832-40CA-CEF7-B98B-30989A0DE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74320" y="2474893"/>
              <a:ext cx="3721713" cy="3357846"/>
            </a:xfrm>
            <a:prstGeom prst="roundRect">
              <a:avLst>
                <a:gd name="adj" fmla="val 7919"/>
              </a:avLst>
            </a:prstGeom>
            <a:gradFill>
              <a:gsLst>
                <a:gs pos="0">
                  <a:srgbClr val="FFE8E2">
                    <a:alpha val="15000"/>
                  </a:srgbClr>
                </a:gs>
                <a:gs pos="80000">
                  <a:srgbClr val="ECECEA">
                    <a:alpha val="15000"/>
                  </a:srgbClr>
                </a:gs>
              </a:gsLst>
              <a:path path="circle">
                <a:fillToRect l="100000" t="100000"/>
              </a:path>
            </a:gradFill>
          </p:spPr>
          <p:txBody>
            <a:bodyPr wrap="square" lIns="0" tIns="0" rIns="0" bIns="43886" rtlCol="0" anchor="ctr" anchorCtr="0">
              <a:noAutofit/>
            </a:bodyPr>
            <a:lstStyle/>
            <a:p>
              <a:pPr algn="ctr" defTabSz="2184588" fontAlgn="base">
                <a:spcBef>
                  <a:spcPts val="192"/>
                </a:spcBef>
                <a:spcAft>
                  <a:spcPct val="0"/>
                </a:spcAft>
                <a:tabLst>
                  <a:tab pos="3552819" algn="l"/>
                </a:tabLst>
              </a:pPr>
              <a:endParaRPr lang="en-US" sz="1920" b="1">
                <a:ln w="3175">
                  <a:noFill/>
                </a:ln>
                <a:gradFill>
                  <a:gsLst>
                    <a:gs pos="9174">
                      <a:srgbClr val="FFFFFF"/>
                    </a:gs>
                    <a:gs pos="42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old" pitchFamily="2" charset="0"/>
                <a:cs typeface="Segoe UI" pitchFamily="34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82319A8-64A2-21DF-8319-2184958C98E2}"/>
                </a:ext>
              </a:extLst>
            </p:cNvPr>
            <p:cNvGrpSpPr/>
            <p:nvPr/>
          </p:nvGrpSpPr>
          <p:grpSpPr>
            <a:xfrm>
              <a:off x="1212484" y="3397440"/>
              <a:ext cx="1859894" cy="1760361"/>
              <a:chOff x="865826" y="3340568"/>
              <a:chExt cx="2332867" cy="2208020"/>
            </a:xfrm>
          </p:grpSpPr>
          <p:pic>
            <p:nvPicPr>
              <p:cNvPr id="6" name="Picture 4" descr="Visual studio code logo with transparent background - copperaca">
                <a:extLst>
                  <a:ext uri="{FF2B5EF4-FFF2-40B4-BE49-F238E27FC236}">
                    <a16:creationId xmlns:a16="http://schemas.microsoft.com/office/drawing/2014/main" id="{1A702C73-A6B7-27DE-0435-F8BA6CC3CD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5826" y="3375363"/>
                <a:ext cx="1218576" cy="913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13" descr="A purple ribbon in a shape of a infinity symbol&#10;&#10;AI-generated content may be incorrect.">
                <a:extLst>
                  <a:ext uri="{FF2B5EF4-FFF2-40B4-BE49-F238E27FC236}">
                    <a16:creationId xmlns:a16="http://schemas.microsoft.com/office/drawing/2014/main" id="{31C17477-2431-562F-7FAD-BF4C63EFC0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49966" y="3340568"/>
                <a:ext cx="948727" cy="948727"/>
              </a:xfrm>
              <a:prstGeom prst="rect">
                <a:avLst/>
              </a:prstGeom>
            </p:spPr>
          </p:pic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8C8F667B-036B-5FCC-7895-C22475EBC9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284293" y="461832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61A131BB-1709-BDDA-B03A-BD81392D2D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 r="81235"/>
              <a:stretch>
                <a:fillRect/>
              </a:stretch>
            </p:blipFill>
            <p:spPr>
              <a:xfrm>
                <a:off x="1196293" y="4618325"/>
                <a:ext cx="948728" cy="930263"/>
              </a:xfrm>
              <a:prstGeom prst="rect">
                <a:avLst/>
              </a:prstGeom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AD595C-F8CA-23BB-24C3-D2F519B4C859}"/>
                </a:ext>
              </a:extLst>
            </p:cNvPr>
            <p:cNvSpPr txBox="1"/>
            <p:nvPr/>
          </p:nvSpPr>
          <p:spPr>
            <a:xfrm>
              <a:off x="274320" y="2448272"/>
              <a:ext cx="3736222" cy="498128"/>
            </a:xfrm>
            <a:prstGeom prst="roundRect">
              <a:avLst>
                <a:gd name="adj" fmla="val 26565"/>
              </a:avLst>
            </a:prstGeom>
            <a:solidFill>
              <a:schemeClr val="bg1">
                <a:lumMod val="50000"/>
                <a:lumOff val="50000"/>
              </a:schemeClr>
            </a:solidFill>
            <a:ln w="38100">
              <a:noFill/>
            </a:ln>
            <a:effectLst>
              <a:outerShdw blurRad="101600" dist="76200" dir="2700000" algn="tl" rotWithShape="0">
                <a:srgbClr val="562920">
                  <a:alpha val="14902"/>
                </a:srgbClr>
              </a:outerShdw>
            </a:effectLst>
          </p:spPr>
          <p:txBody>
            <a:bodyPr wrap="square" lIns="0" tIns="43881" rIns="0" bIns="43881" anchor="b" anchorCtr="0">
              <a:noAutofit/>
            </a:bodyPr>
            <a:lstStyle/>
            <a:p>
              <a:pPr algn="ctr" defTabSz="438779">
                <a:defRPr/>
              </a:pPr>
              <a:r>
                <a:rPr lang="en-US" sz="2112" b="1" kern="0" spc="-72" dirty="0">
                  <a:solidFill>
                    <a:srgbClr val="0B78BD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Hosts</a:t>
              </a:r>
            </a:p>
          </p:txBody>
        </p:sp>
      </p:grpSp>
      <p:grpSp>
        <p:nvGrpSpPr>
          <p:cNvPr id="28" name="Group 27" descr="Clients">
            <a:extLst>
              <a:ext uri="{FF2B5EF4-FFF2-40B4-BE49-F238E27FC236}">
                <a16:creationId xmlns:a16="http://schemas.microsoft.com/office/drawing/2014/main" id="{265D05D4-929D-E295-0F60-50DB1824649C}"/>
              </a:ext>
            </a:extLst>
          </p:cNvPr>
          <p:cNvGrpSpPr/>
          <p:nvPr/>
        </p:nvGrpSpPr>
        <p:grpSpPr>
          <a:xfrm>
            <a:off x="3991956" y="1969016"/>
            <a:ext cx="3586384" cy="3248736"/>
            <a:chOff x="4223104" y="2448272"/>
            <a:chExt cx="3736222" cy="3384467"/>
          </a:xfrm>
        </p:grpSpPr>
        <p:sp>
          <p:nvSpPr>
            <p:cNvPr id="25" name="Rectangle: Rounded Corners 22">
              <a:extLst>
                <a:ext uri="{FF2B5EF4-FFF2-40B4-BE49-F238E27FC236}">
                  <a16:creationId xmlns:a16="http://schemas.microsoft.com/office/drawing/2014/main" id="{9D0A4C68-27EB-BDBD-2F29-200E199D4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235077" y="2474893"/>
              <a:ext cx="3721713" cy="3357846"/>
            </a:xfrm>
            <a:prstGeom prst="roundRect">
              <a:avLst>
                <a:gd name="adj" fmla="val 7919"/>
              </a:avLst>
            </a:prstGeom>
            <a:gradFill>
              <a:gsLst>
                <a:gs pos="0">
                  <a:srgbClr val="FFE8E2">
                    <a:alpha val="15000"/>
                  </a:srgbClr>
                </a:gs>
                <a:gs pos="80000">
                  <a:srgbClr val="ECECEA">
                    <a:alpha val="15000"/>
                  </a:srgbClr>
                </a:gs>
              </a:gsLst>
              <a:path path="circle">
                <a:fillToRect l="100000" t="100000"/>
              </a:path>
            </a:gradFill>
          </p:spPr>
          <p:txBody>
            <a:bodyPr wrap="square" lIns="0" tIns="0" rIns="0" bIns="43886" rtlCol="0" anchor="ctr" anchorCtr="0">
              <a:noAutofit/>
            </a:bodyPr>
            <a:lstStyle/>
            <a:p>
              <a:pPr algn="ctr" defTabSz="2184588" fontAlgn="base">
                <a:spcBef>
                  <a:spcPts val="192"/>
                </a:spcBef>
                <a:spcAft>
                  <a:spcPct val="0"/>
                </a:spcAft>
                <a:tabLst>
                  <a:tab pos="3552819" algn="l"/>
                </a:tabLst>
              </a:pPr>
              <a:endParaRPr lang="en-US" sz="1920" b="1">
                <a:ln w="3175">
                  <a:noFill/>
                </a:ln>
                <a:gradFill>
                  <a:gsLst>
                    <a:gs pos="9174">
                      <a:srgbClr val="FFFFFF"/>
                    </a:gs>
                    <a:gs pos="42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old" pitchFamily="2" charset="0"/>
                <a:cs typeface="Segoe UI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0BB428-6822-E384-2E5E-6EF0605D3671}"/>
                </a:ext>
              </a:extLst>
            </p:cNvPr>
            <p:cNvSpPr txBox="1"/>
            <p:nvPr/>
          </p:nvSpPr>
          <p:spPr>
            <a:xfrm>
              <a:off x="4223104" y="2448272"/>
              <a:ext cx="3736222" cy="498128"/>
            </a:xfrm>
            <a:prstGeom prst="roundRect">
              <a:avLst>
                <a:gd name="adj" fmla="val 24613"/>
              </a:avLst>
            </a:prstGeom>
            <a:solidFill>
              <a:schemeClr val="bg1">
                <a:lumMod val="50000"/>
                <a:lumOff val="50000"/>
              </a:schemeClr>
            </a:solidFill>
            <a:ln w="38100">
              <a:noFill/>
            </a:ln>
            <a:effectLst>
              <a:outerShdw blurRad="101600" dist="76200" dir="2700000" algn="tl" rotWithShape="0">
                <a:srgbClr val="562920">
                  <a:alpha val="14902"/>
                </a:srgbClr>
              </a:outerShdw>
            </a:effectLst>
          </p:spPr>
          <p:txBody>
            <a:bodyPr wrap="square" lIns="0" tIns="43881" rIns="0" bIns="43881" anchor="b" anchorCtr="0">
              <a:noAutofit/>
            </a:bodyPr>
            <a:lstStyle/>
            <a:p>
              <a:pPr algn="ctr" defTabSz="438779">
                <a:defRPr/>
              </a:pPr>
              <a:r>
                <a:rPr lang="en-US" sz="2112" b="1" kern="0" spc="-72" dirty="0">
                  <a:solidFill>
                    <a:srgbClr val="0B78BD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Clients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EF234AD-5030-DBA7-7AE9-2BE85DCA6AAC}"/>
                </a:ext>
              </a:extLst>
            </p:cNvPr>
            <p:cNvGrpSpPr/>
            <p:nvPr/>
          </p:nvGrpSpPr>
          <p:grpSpPr>
            <a:xfrm>
              <a:off x="5159009" y="3474844"/>
              <a:ext cx="1864417" cy="1605539"/>
              <a:chOff x="4941101" y="3551143"/>
              <a:chExt cx="2338539" cy="2013831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CC77655-6F57-2B0F-7215-8ECBFFF96F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prstClr val="black"/>
                  <a:srgbClr val="FFFFFF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1101" y="3581801"/>
                <a:ext cx="1087903" cy="8837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2063DE3B-923F-530C-1175-AD7C090BF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 r="81235"/>
              <a:stretch>
                <a:fillRect/>
              </a:stretch>
            </p:blipFill>
            <p:spPr>
              <a:xfrm>
                <a:off x="5615837" y="4634711"/>
                <a:ext cx="948728" cy="930263"/>
              </a:xfrm>
              <a:prstGeom prst="rect">
                <a:avLst/>
              </a:prstGeom>
            </p:spPr>
          </p:pic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680E454D-C0D6-9ADA-F8D0-D5044E569F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365240" y="3551143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27" name="Group 26" descr="Servers">
            <a:extLst>
              <a:ext uri="{FF2B5EF4-FFF2-40B4-BE49-F238E27FC236}">
                <a16:creationId xmlns:a16="http://schemas.microsoft.com/office/drawing/2014/main" id="{2F090E9B-1FEC-27DB-5FA0-7A8AAFE316B5}"/>
              </a:ext>
            </a:extLst>
          </p:cNvPr>
          <p:cNvGrpSpPr/>
          <p:nvPr/>
        </p:nvGrpSpPr>
        <p:grpSpPr>
          <a:xfrm>
            <a:off x="7782377" y="1969016"/>
            <a:ext cx="3586384" cy="3248736"/>
            <a:chOff x="8171888" y="2448272"/>
            <a:chExt cx="3736222" cy="3384467"/>
          </a:xfrm>
        </p:grpSpPr>
        <p:sp>
          <p:nvSpPr>
            <p:cNvPr id="26" name="Rectangle: Rounded Corners 22">
              <a:extLst>
                <a:ext uri="{FF2B5EF4-FFF2-40B4-BE49-F238E27FC236}">
                  <a16:creationId xmlns:a16="http://schemas.microsoft.com/office/drawing/2014/main" id="{36E443C7-9BA7-93BE-8BF5-D8BF74C4F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79143" y="2474893"/>
              <a:ext cx="3721713" cy="3357846"/>
            </a:xfrm>
            <a:prstGeom prst="roundRect">
              <a:avLst>
                <a:gd name="adj" fmla="val 7919"/>
              </a:avLst>
            </a:prstGeom>
            <a:gradFill>
              <a:gsLst>
                <a:gs pos="0">
                  <a:srgbClr val="FFE8E2">
                    <a:alpha val="15000"/>
                  </a:srgbClr>
                </a:gs>
                <a:gs pos="80000">
                  <a:srgbClr val="ECECEA">
                    <a:alpha val="15000"/>
                  </a:srgbClr>
                </a:gs>
              </a:gsLst>
              <a:path path="circle">
                <a:fillToRect l="100000" t="100000"/>
              </a:path>
            </a:gradFill>
          </p:spPr>
          <p:txBody>
            <a:bodyPr wrap="square" lIns="0" tIns="0" rIns="0" bIns="43886" rtlCol="0" anchor="ctr" anchorCtr="0">
              <a:noAutofit/>
            </a:bodyPr>
            <a:lstStyle/>
            <a:p>
              <a:pPr algn="ctr" defTabSz="2184588" fontAlgn="base">
                <a:spcBef>
                  <a:spcPts val="192"/>
                </a:spcBef>
                <a:spcAft>
                  <a:spcPct val="0"/>
                </a:spcAft>
                <a:tabLst>
                  <a:tab pos="3552819" algn="l"/>
                </a:tabLst>
              </a:pPr>
              <a:endParaRPr lang="en-US" sz="1920" b="1">
                <a:ln w="3175">
                  <a:noFill/>
                </a:ln>
                <a:gradFill>
                  <a:gsLst>
                    <a:gs pos="9174">
                      <a:srgbClr val="FFFFFF"/>
                    </a:gs>
                    <a:gs pos="42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old" pitchFamily="2" charset="0"/>
                <a:cs typeface="Segoe UI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4994BA1-50DF-E337-001A-0A6BF27B43E2}"/>
                </a:ext>
              </a:extLst>
            </p:cNvPr>
            <p:cNvSpPr txBox="1"/>
            <p:nvPr/>
          </p:nvSpPr>
          <p:spPr>
            <a:xfrm>
              <a:off x="8171888" y="2448272"/>
              <a:ext cx="3736222" cy="498128"/>
            </a:xfrm>
            <a:prstGeom prst="roundRect">
              <a:avLst>
                <a:gd name="adj" fmla="val 22660"/>
              </a:avLst>
            </a:prstGeom>
            <a:solidFill>
              <a:schemeClr val="bg1">
                <a:lumMod val="50000"/>
                <a:lumOff val="50000"/>
              </a:schemeClr>
            </a:solidFill>
            <a:ln w="38100">
              <a:noFill/>
            </a:ln>
            <a:effectLst>
              <a:outerShdw blurRad="101600" dist="76200" dir="2700000" algn="tl" rotWithShape="0">
                <a:srgbClr val="562920">
                  <a:alpha val="14902"/>
                </a:srgbClr>
              </a:outerShdw>
            </a:effectLst>
          </p:spPr>
          <p:txBody>
            <a:bodyPr wrap="square" lIns="0" tIns="43881" rIns="0" bIns="43881" anchor="b" anchorCtr="0">
              <a:noAutofit/>
            </a:bodyPr>
            <a:lstStyle/>
            <a:p>
              <a:pPr algn="ctr" defTabSz="438779">
                <a:defRPr/>
              </a:pPr>
              <a:r>
                <a:rPr lang="en-US" sz="2112" b="1" kern="0" spc="-72" dirty="0">
                  <a:solidFill>
                    <a:srgbClr val="0B78BD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Servers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0C06FAD-6443-588F-2783-8848F5AFF4A6}"/>
                </a:ext>
              </a:extLst>
            </p:cNvPr>
            <p:cNvGrpSpPr/>
            <p:nvPr/>
          </p:nvGrpSpPr>
          <p:grpSpPr>
            <a:xfrm>
              <a:off x="8329948" y="3503206"/>
              <a:ext cx="3420103" cy="1548825"/>
              <a:chOff x="7771412" y="3543565"/>
              <a:chExt cx="4289837" cy="1942691"/>
            </a:xfrm>
          </p:grpSpPr>
          <p:pic>
            <p:nvPicPr>
              <p:cNvPr id="8" name="Picture 8" descr="GitHub Logo, symbol, meaning, history, PNG, brand">
                <a:extLst>
                  <a:ext uri="{FF2B5EF4-FFF2-40B4-BE49-F238E27FC236}">
                    <a16:creationId xmlns:a16="http://schemas.microsoft.com/office/drawing/2014/main" id="{6BB6DA1C-3B73-07CD-7B13-42B115EC8E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prstClr val="black"/>
                  <a:srgbClr val="FFFFFF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71412" y="3543565"/>
                <a:ext cx="1368839" cy="7699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10">
                <a:extLst>
                  <a:ext uri="{FF2B5EF4-FFF2-40B4-BE49-F238E27FC236}">
                    <a16:creationId xmlns:a16="http://schemas.microsoft.com/office/drawing/2014/main" id="{EE7F7AC8-D7FB-2C22-8669-0F2C46A9A7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/>
              <a:srcRect/>
              <a:stretch/>
            </p:blipFill>
            <p:spPr bwMode="auto">
              <a:xfrm>
                <a:off x="8932228" y="3562255"/>
                <a:ext cx="1368839" cy="7699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14" descr="playwrights - Clip Art Library">
                <a:extLst>
                  <a:ext uri="{FF2B5EF4-FFF2-40B4-BE49-F238E27FC236}">
                    <a16:creationId xmlns:a16="http://schemas.microsoft.com/office/drawing/2014/main" id="{FEF00EFA-19ED-2534-8E7C-DBB940E3EE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65406" y="3568526"/>
                <a:ext cx="961026" cy="7207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18">
                <a:extLst>
                  <a:ext uri="{FF2B5EF4-FFF2-40B4-BE49-F238E27FC236}">
                    <a16:creationId xmlns:a16="http://schemas.microsoft.com/office/drawing/2014/main" id="{134625BF-4778-75FF-6B49-747A8DC681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/>
              <a:srcRect l="21547" r="19935"/>
              <a:stretch>
                <a:fillRect/>
              </a:stretch>
            </p:blipFill>
            <p:spPr bwMode="auto">
              <a:xfrm>
                <a:off x="8201301" y="4634711"/>
                <a:ext cx="949153" cy="851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20">
                <a:extLst>
                  <a:ext uri="{FF2B5EF4-FFF2-40B4-BE49-F238E27FC236}">
                    <a16:creationId xmlns:a16="http://schemas.microsoft.com/office/drawing/2014/main" id="{6106A467-C6F2-9331-5DA7-22DF703CA4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/>
              <a:srcRect/>
              <a:stretch/>
            </p:blipFill>
            <p:spPr bwMode="auto">
              <a:xfrm>
                <a:off x="9150454" y="4558116"/>
                <a:ext cx="838072" cy="8380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96D23B2E-D6E1-0C64-3C25-83B0A186E0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10124412" y="4582921"/>
                <a:ext cx="813267" cy="813267"/>
              </a:xfrm>
              <a:prstGeom prst="rect">
                <a:avLst/>
              </a:prstGeom>
            </p:spPr>
          </p:pic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D9E0E6E5-4787-70E8-81AB-4B14BC9A6F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10993710" y="448178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C5AF52DE-1711-A038-9518-6E7F047A50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rcRect t="-6806" b="-17591"/>
              <a:stretch>
                <a:fillRect/>
              </a:stretch>
            </p:blipFill>
            <p:spPr>
              <a:xfrm>
                <a:off x="11326174" y="3543565"/>
                <a:ext cx="735075" cy="914400"/>
              </a:xfrm>
              <a:prstGeom prst="rect">
                <a:avLst/>
              </a:prstGeom>
            </p:spPr>
          </p:pic>
        </p:grp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8BD7AD69-61EC-B934-9D8C-78847B29A970}"/>
              </a:ext>
            </a:extLst>
          </p:cNvPr>
          <p:cNvSpPr txBox="1">
            <a:spLocks/>
          </p:cNvSpPr>
          <p:nvPr/>
        </p:nvSpPr>
        <p:spPr>
          <a:xfrm>
            <a:off x="7056842" y="486680"/>
            <a:ext cx="193261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895339"/>
            <a:r>
              <a:rPr lang="en-US" sz="6000" spc="-48" dirty="0">
                <a:solidFill>
                  <a:srgbClr val="FFFFFF"/>
                </a:solidFill>
                <a:latin typeface="Segoe UI Semibold"/>
              </a:rPr>
              <a:t>MCP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0586E05-8E21-3510-8E4D-12D75CD41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722882" y="375195"/>
            <a:ext cx="1015663" cy="1015663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975A3C60-9CE0-CBAF-E81D-617EC1D710DD}"/>
              </a:ext>
            </a:extLst>
          </p:cNvPr>
          <p:cNvSpPr txBox="1">
            <a:spLocks/>
          </p:cNvSpPr>
          <p:nvPr/>
        </p:nvSpPr>
        <p:spPr>
          <a:xfrm>
            <a:off x="1568353" y="483680"/>
            <a:ext cx="3962400" cy="10156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70333D57-EA56-8DA7-8064-E7F929E95A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r="81235"/>
          <a:stretch>
            <a:fillRect/>
          </a:stretch>
        </p:blipFill>
        <p:spPr>
          <a:xfrm>
            <a:off x="991953" y="592387"/>
            <a:ext cx="726046" cy="71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50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580EA-EEF1-62FE-134E-567DFFA042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9392" y="124557"/>
            <a:ext cx="8780678" cy="1166380"/>
          </a:xfrm>
        </p:spPr>
        <p:txBody>
          <a:bodyPr/>
          <a:lstStyle/>
          <a:p>
            <a:r>
              <a:rPr lang="en-US" sz="6000" dirty="0"/>
              <a:t>MCP Server on Azure</a:t>
            </a:r>
            <a:endParaRPr lang="en-GB" sz="60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CF28E8E-0AC9-4CC9-4D5F-59C979109542}"/>
              </a:ext>
            </a:extLst>
          </p:cNvPr>
          <p:cNvGrpSpPr/>
          <p:nvPr/>
        </p:nvGrpSpPr>
        <p:grpSpPr>
          <a:xfrm>
            <a:off x="5995888" y="1753683"/>
            <a:ext cx="2440460" cy="3077584"/>
            <a:chOff x="7042468" y="2229643"/>
            <a:chExt cx="2440460" cy="307758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7D9D80-621A-6818-BB5D-45F2204ECDBE}"/>
                </a:ext>
              </a:extLst>
            </p:cNvPr>
            <p:cNvGrpSpPr/>
            <p:nvPr/>
          </p:nvGrpSpPr>
          <p:grpSpPr>
            <a:xfrm>
              <a:off x="7042468" y="2229643"/>
              <a:ext cx="2440460" cy="3077584"/>
              <a:chOff x="1094312" y="3151948"/>
              <a:chExt cx="2772132" cy="3103396"/>
            </a:xfrm>
          </p:grpSpPr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31A7E591-E965-5E0D-011F-AB2A828377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4312" y="3151948"/>
                <a:ext cx="2772132" cy="3103396"/>
              </a:xfrm>
              <a:prstGeom prst="roundRect">
                <a:avLst>
                  <a:gd name="adj" fmla="val 7986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 vert="horz" wrap="square" lIns="175546" tIns="175546" rIns="175546" bIns="175546" rtlCol="0">
                <a:noAutofit/>
              </a:bodyPr>
              <a:lstStyle>
                <a:lvl1pPr marL="228600" marR="0" indent="-228600" algn="l" defTabSz="932742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28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Segoe UI" panose="020B0502040204020203" pitchFamily="34" charset="0"/>
                  </a:defRPr>
                </a:lvl1pPr>
                <a:lvl2pPr marL="457200" marR="0" indent="-228600" algn="l" defTabSz="932742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57225" marR="0" indent="-200025" algn="l" defTabSz="932742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16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42963" marR="0" indent="-180975" algn="l" defTabSz="932742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14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23938" marR="0" indent="-168275" algn="l" defTabSz="932742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14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895339">
                  <a:buNone/>
                  <a:defRPr/>
                </a:pPr>
                <a:endParaRPr lang="en-US" sz="192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9FAE36-66FE-FB9A-2B36-1367F799DFAF}"/>
                  </a:ext>
                </a:extLst>
              </p:cNvPr>
              <p:cNvSpPr txBox="1"/>
              <p:nvPr/>
            </p:nvSpPr>
            <p:spPr>
              <a:xfrm>
                <a:off x="1094312" y="4928631"/>
                <a:ext cx="2772132" cy="11817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877733">
                  <a:defRPr/>
                </a:pPr>
                <a:r>
                  <a:rPr lang="en-US" sz="2304" b="1" dirty="0">
                    <a:solidFill>
                      <a:srgbClr val="0B78BD"/>
                    </a:solidFill>
                    <a:latin typeface="Segoe UI"/>
                  </a:rPr>
                  <a:t>CONTAINER APP</a:t>
                </a:r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A86DF83-D476-E646-930F-E63A03E7D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3415" y="2653129"/>
              <a:ext cx="838566" cy="838566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BA1F647-C0E5-7D1C-9669-0931ED9B5054}"/>
              </a:ext>
            </a:extLst>
          </p:cNvPr>
          <p:cNvGrpSpPr/>
          <p:nvPr/>
        </p:nvGrpSpPr>
        <p:grpSpPr>
          <a:xfrm>
            <a:off x="3229632" y="1753683"/>
            <a:ext cx="2440460" cy="3077584"/>
            <a:chOff x="4155913" y="2229643"/>
            <a:chExt cx="2440460" cy="307758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B6D2A6D-7A15-E1E9-0B78-223D4F0D0A52}"/>
                </a:ext>
              </a:extLst>
            </p:cNvPr>
            <p:cNvGrpSpPr/>
            <p:nvPr/>
          </p:nvGrpSpPr>
          <p:grpSpPr>
            <a:xfrm>
              <a:off x="4155913" y="2229643"/>
              <a:ext cx="2440460" cy="3077584"/>
              <a:chOff x="1094312" y="3151948"/>
              <a:chExt cx="2772132" cy="3103396"/>
            </a:xfrm>
          </p:grpSpPr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4C5A1D58-951E-302D-AB10-877933F07B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4312" y="3151948"/>
                <a:ext cx="2772132" cy="3103396"/>
              </a:xfrm>
              <a:prstGeom prst="roundRect">
                <a:avLst>
                  <a:gd name="adj" fmla="val 7986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 vert="horz" wrap="square" lIns="175546" tIns="175546" rIns="175546" bIns="175546" rtlCol="0">
                <a:noAutofit/>
              </a:bodyPr>
              <a:lstStyle>
                <a:lvl1pPr marL="228600" marR="0" indent="-228600" algn="l" defTabSz="932742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28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Segoe UI" panose="020B0502040204020203" pitchFamily="34" charset="0"/>
                  </a:defRPr>
                </a:lvl1pPr>
                <a:lvl2pPr marL="457200" marR="0" indent="-228600" algn="l" defTabSz="932742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57225" marR="0" indent="-200025" algn="l" defTabSz="932742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16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42963" marR="0" indent="-180975" algn="l" defTabSz="932742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14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23938" marR="0" indent="-168275" algn="l" defTabSz="932742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14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895339">
                  <a:buNone/>
                  <a:defRPr/>
                </a:pPr>
                <a:endParaRPr lang="en-US" sz="192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A66854-DC80-3BF8-2E86-27F9B86FF2A2}"/>
                  </a:ext>
                </a:extLst>
              </p:cNvPr>
              <p:cNvSpPr txBox="1"/>
              <p:nvPr/>
            </p:nvSpPr>
            <p:spPr>
              <a:xfrm>
                <a:off x="1094312" y="4928631"/>
                <a:ext cx="2772132" cy="11817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877733">
                  <a:defRPr/>
                </a:pPr>
                <a:r>
                  <a:rPr lang="en-US" sz="2304" b="1" dirty="0">
                    <a:solidFill>
                      <a:srgbClr val="0B78BD"/>
                    </a:solidFill>
                    <a:latin typeface="Segoe UI"/>
                  </a:rPr>
                  <a:t>FUNCTION APP</a:t>
                </a: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1ED5E5A-98CD-F273-B8FE-518EBB902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5382" y="2700101"/>
              <a:ext cx="821521" cy="821521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92F6D3-3B68-1167-5DC9-6A30080532D9}"/>
              </a:ext>
            </a:extLst>
          </p:cNvPr>
          <p:cNvGrpSpPr/>
          <p:nvPr/>
        </p:nvGrpSpPr>
        <p:grpSpPr>
          <a:xfrm>
            <a:off x="463378" y="1753683"/>
            <a:ext cx="2440460" cy="3077584"/>
            <a:chOff x="1112108" y="2229643"/>
            <a:chExt cx="2440460" cy="307758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5FDF5BF-E580-258A-D85D-E97A24369805}"/>
                </a:ext>
              </a:extLst>
            </p:cNvPr>
            <p:cNvGrpSpPr/>
            <p:nvPr/>
          </p:nvGrpSpPr>
          <p:grpSpPr>
            <a:xfrm>
              <a:off x="1112108" y="2229643"/>
              <a:ext cx="2440460" cy="3077584"/>
              <a:chOff x="1094312" y="3151948"/>
              <a:chExt cx="2772132" cy="3103396"/>
            </a:xfrm>
          </p:grpSpPr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DCDF376-97A3-E879-1730-F8409FA790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4312" y="3151948"/>
                <a:ext cx="2772132" cy="3103396"/>
              </a:xfrm>
              <a:prstGeom prst="roundRect">
                <a:avLst>
                  <a:gd name="adj" fmla="val 7986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 vert="horz" wrap="square" lIns="175546" tIns="175546" rIns="175546" bIns="175546" rtlCol="0">
                <a:noAutofit/>
              </a:bodyPr>
              <a:lstStyle>
                <a:lvl1pPr marL="228600" marR="0" indent="-228600" algn="l" defTabSz="932742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28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Segoe UI" panose="020B0502040204020203" pitchFamily="34" charset="0"/>
                  </a:defRPr>
                </a:lvl1pPr>
                <a:lvl2pPr marL="457200" marR="0" indent="-228600" algn="l" defTabSz="932742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57225" marR="0" indent="-200025" algn="l" defTabSz="932742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16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42963" marR="0" indent="-180975" algn="l" defTabSz="932742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14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23938" marR="0" indent="-168275" algn="l" defTabSz="932742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14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895339">
                  <a:buNone/>
                  <a:defRPr/>
                </a:pPr>
                <a:endParaRPr lang="en-US" sz="192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507FC8-CA65-FB03-4296-07E18C0DBC35}"/>
                  </a:ext>
                </a:extLst>
              </p:cNvPr>
              <p:cNvSpPr txBox="1"/>
              <p:nvPr/>
            </p:nvSpPr>
            <p:spPr>
              <a:xfrm>
                <a:off x="1094312" y="4928631"/>
                <a:ext cx="2772132" cy="11817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877733">
                  <a:defRPr/>
                </a:pPr>
                <a:r>
                  <a:rPr lang="en-US" sz="2304" b="1" dirty="0">
                    <a:solidFill>
                      <a:srgbClr val="0B78BD"/>
                    </a:solidFill>
                    <a:latin typeface="Segoe UI"/>
                  </a:rPr>
                  <a:t>APP SERVICE </a:t>
                </a:r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62BAA5-DF58-CB5A-163D-E249E0E89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1428" y="2681502"/>
              <a:ext cx="781820" cy="78182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E534EA8-66B1-E109-7020-3D24D8327CFB}"/>
              </a:ext>
            </a:extLst>
          </p:cNvPr>
          <p:cNvGrpSpPr/>
          <p:nvPr/>
        </p:nvGrpSpPr>
        <p:grpSpPr>
          <a:xfrm>
            <a:off x="8762142" y="1753683"/>
            <a:ext cx="2440460" cy="3077584"/>
            <a:chOff x="8762142" y="1753683"/>
            <a:chExt cx="2440460" cy="307758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7E7903A-B94A-0EBF-ADD6-860D1D04C28A}"/>
                </a:ext>
              </a:extLst>
            </p:cNvPr>
            <p:cNvGrpSpPr/>
            <p:nvPr/>
          </p:nvGrpSpPr>
          <p:grpSpPr>
            <a:xfrm>
              <a:off x="8762142" y="1753683"/>
              <a:ext cx="2440460" cy="3077584"/>
              <a:chOff x="1094312" y="3151948"/>
              <a:chExt cx="2772132" cy="3103396"/>
            </a:xfrm>
          </p:grpSpPr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EC80354A-40B5-911A-C7CC-E666D11573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4312" y="3151948"/>
                <a:ext cx="2772132" cy="3103396"/>
              </a:xfrm>
              <a:prstGeom prst="roundRect">
                <a:avLst>
                  <a:gd name="adj" fmla="val 7986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 vert="horz" wrap="square" lIns="175546" tIns="175546" rIns="175546" bIns="175546" rtlCol="0">
                <a:noAutofit/>
              </a:bodyPr>
              <a:lstStyle>
                <a:lvl1pPr marL="228600" marR="0" indent="-228600" algn="l" defTabSz="932742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28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Segoe UI" panose="020B0502040204020203" pitchFamily="34" charset="0"/>
                  </a:defRPr>
                </a:lvl1pPr>
                <a:lvl2pPr marL="457200" marR="0" indent="-228600" algn="l" defTabSz="932742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57225" marR="0" indent="-200025" algn="l" defTabSz="932742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16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42963" marR="0" indent="-180975" algn="l" defTabSz="932742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14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23938" marR="0" indent="-168275" algn="l" defTabSz="932742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14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895339">
                  <a:buNone/>
                  <a:defRPr/>
                </a:pPr>
                <a:endParaRPr lang="en-US" sz="192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49CC09-ECCA-FAE1-7AAF-F31B783C4327}"/>
                  </a:ext>
                </a:extLst>
              </p:cNvPr>
              <p:cNvSpPr txBox="1"/>
              <p:nvPr/>
            </p:nvSpPr>
            <p:spPr>
              <a:xfrm>
                <a:off x="1094312" y="4928631"/>
                <a:ext cx="2772132" cy="11817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877733">
                  <a:defRPr/>
                </a:pPr>
                <a:r>
                  <a:rPr lang="en-US" sz="2304" b="1" dirty="0">
                    <a:solidFill>
                      <a:srgbClr val="0B78BD"/>
                    </a:solidFill>
                    <a:latin typeface="Segoe UI"/>
                  </a:rPr>
                  <a:t>API MANAGEMENT</a:t>
                </a:r>
              </a:p>
            </p:txBody>
          </p:sp>
        </p:grp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E0DDFA9-68B4-CD22-6F7F-F77D2C1FF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40404" y="2124656"/>
              <a:ext cx="869948" cy="869948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91ECB53-542F-D308-A16C-8AF93B1ACF87}"/>
              </a:ext>
            </a:extLst>
          </p:cNvPr>
          <p:cNvGrpSpPr/>
          <p:nvPr/>
        </p:nvGrpSpPr>
        <p:grpSpPr>
          <a:xfrm>
            <a:off x="413952" y="5254753"/>
            <a:ext cx="10875146" cy="1038938"/>
            <a:chOff x="413951" y="5331121"/>
            <a:chExt cx="10875146" cy="103893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F406207-A9E9-F52E-54B7-144F8459C1FB}"/>
                </a:ext>
              </a:extLst>
            </p:cNvPr>
            <p:cNvGrpSpPr/>
            <p:nvPr/>
          </p:nvGrpSpPr>
          <p:grpSpPr>
            <a:xfrm>
              <a:off x="413951" y="5331121"/>
              <a:ext cx="10875146" cy="1038938"/>
              <a:chOff x="1094312" y="3151948"/>
              <a:chExt cx="2794357" cy="3103396"/>
            </a:xfrm>
          </p:grpSpPr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95B577EE-9D02-5DEB-FB56-C0D46EA1F3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4312" y="3151948"/>
                <a:ext cx="2772132" cy="3103396"/>
              </a:xfrm>
              <a:prstGeom prst="roundRect">
                <a:avLst>
                  <a:gd name="adj" fmla="val 7986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 vert="horz" wrap="square" lIns="175546" tIns="175546" rIns="175546" bIns="175546" rtlCol="0">
                <a:noAutofit/>
              </a:bodyPr>
              <a:lstStyle>
                <a:lvl1pPr marL="228600" marR="0" indent="-228600" algn="l" defTabSz="932742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28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Segoe UI" panose="020B0502040204020203" pitchFamily="34" charset="0"/>
                  </a:defRPr>
                </a:lvl1pPr>
                <a:lvl2pPr marL="457200" marR="0" indent="-228600" algn="l" defTabSz="932742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57225" marR="0" indent="-200025" algn="l" defTabSz="932742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16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42963" marR="0" indent="-180975" algn="l" defTabSz="932742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14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23938" marR="0" indent="-168275" algn="l" defTabSz="932742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14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895339">
                  <a:buNone/>
                  <a:defRPr/>
                </a:pPr>
                <a:endParaRPr lang="en-US" sz="192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52A415-9138-1D46-4AFE-87829C89BB34}"/>
                  </a:ext>
                </a:extLst>
              </p:cNvPr>
              <p:cNvSpPr txBox="1"/>
              <p:nvPr/>
            </p:nvSpPr>
            <p:spPr>
              <a:xfrm>
                <a:off x="1461031" y="4147699"/>
                <a:ext cx="2427638" cy="11817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877733">
                  <a:defRPr/>
                </a:pPr>
                <a:r>
                  <a:rPr lang="en-US" sz="2800" b="1" dirty="0">
                    <a:solidFill>
                      <a:srgbClr val="0B78BD"/>
                    </a:solidFill>
                    <a:latin typeface="Segoe UI"/>
                  </a:rPr>
                  <a:t>API CENTER </a:t>
                </a:r>
              </a:p>
            </p:txBody>
          </p:sp>
        </p:grp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61E06C9-0A6C-EA96-2094-58743592E0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741739" y="5534000"/>
              <a:ext cx="633179" cy="6331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418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emo Section 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Demo: Bring Your Own MCP Server on Azure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mage of a robot with Status 200 Ok on the screen">
            <a:extLst>
              <a:ext uri="{FF2B5EF4-FFF2-40B4-BE49-F238E27FC236}">
                <a16:creationId xmlns:a16="http://schemas.microsoft.com/office/drawing/2014/main" id="{D33B22E5-D3AD-31D9-7001-684040878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95" y="1210307"/>
            <a:ext cx="4716329" cy="4564190"/>
          </a:xfrm>
          <a:prstGeom prst="rect">
            <a:avLst/>
          </a:prstGeom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C81108-5706-FB57-8450-DA27C11B8F56}"/>
              </a:ext>
            </a:extLst>
          </p:cNvPr>
          <p:cNvSpPr txBox="1"/>
          <p:nvPr/>
        </p:nvSpPr>
        <p:spPr>
          <a:xfrm>
            <a:off x="6191336" y="2903838"/>
            <a:ext cx="614379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DEMO</a:t>
            </a:r>
            <a:endParaRPr lang="en-GB" sz="66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30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D14C52E-E54C-754B-FDA1-91CC9EB20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6804DC82-CA9E-F010-F7D8-D630D6C18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162" y="620613"/>
            <a:ext cx="10576631" cy="5317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MCP Servers</a:t>
            </a:r>
          </a:p>
        </p:txBody>
      </p:sp>
      <p:pic>
        <p:nvPicPr>
          <p:cNvPr id="2" name="Picture 8" descr="GitHub Logo, symbol, meaning, history, PNG, brand">
            <a:extLst>
              <a:ext uri="{FF2B5EF4-FFF2-40B4-BE49-F238E27FC236}">
                <a16:creationId xmlns:a16="http://schemas.microsoft.com/office/drawing/2014/main" id="{5DF21242-563F-9D20-1094-368E4BB63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FFFF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969" y="1957274"/>
            <a:ext cx="2588466" cy="145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F8891BE1-202F-392A-68AF-80441A4AE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4614245" y="1992127"/>
            <a:ext cx="2588466" cy="145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4" descr="playwrights - Clip Art Library">
            <a:extLst>
              <a:ext uri="{FF2B5EF4-FFF2-40B4-BE49-F238E27FC236}">
                <a16:creationId xmlns:a16="http://schemas.microsoft.com/office/drawing/2014/main" id="{1ED90330-6F70-5CDF-AFDB-398D840B0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682" y="2085168"/>
            <a:ext cx="1817294" cy="136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8">
            <a:extLst>
              <a:ext uri="{FF2B5EF4-FFF2-40B4-BE49-F238E27FC236}">
                <a16:creationId xmlns:a16="http://schemas.microsoft.com/office/drawing/2014/main" id="{64E90085-435D-8D33-9C7A-CE6AE7024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/>
          <a:srcRect l="21547" r="19935"/>
          <a:stretch>
            <a:fillRect/>
          </a:stretch>
        </p:blipFill>
        <p:spPr bwMode="auto">
          <a:xfrm>
            <a:off x="564671" y="4518909"/>
            <a:ext cx="1794842" cy="161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0">
            <a:extLst>
              <a:ext uri="{FF2B5EF4-FFF2-40B4-BE49-F238E27FC236}">
                <a16:creationId xmlns:a16="http://schemas.microsoft.com/office/drawing/2014/main" id="{6E89BD5B-4155-C8FF-6F03-DBA1B3185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/>
        </p:blipFill>
        <p:spPr bwMode="auto">
          <a:xfrm>
            <a:off x="3742748" y="4328278"/>
            <a:ext cx="1584789" cy="158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9EEDB89-8945-699A-41B6-19B0414F8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73712" y="4518909"/>
            <a:ext cx="1537883" cy="153788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1BBB5A8-9BC1-80C5-C7CA-23A6F578E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41734" y="4256109"/>
            <a:ext cx="1729125" cy="17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5991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519D9F8-9D2F-966A-2715-DA5284A18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3ED5F3F-F154-BB77-0F35-F6583F123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51963" y="3835349"/>
            <a:ext cx="2031748" cy="1787561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77733"/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5D593960-3109-7109-CCF1-AD787CCF4E7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877733">
              <a:defRPr/>
            </a:pPr>
            <a:r>
              <a:rPr lang="en-US"/>
              <a:t>Click to edit Master title style</a:t>
            </a:r>
            <a:endParaRPr lang="en-US" sz="3072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D7F0902-2131-E807-02D3-E713D4769A1A}"/>
              </a:ext>
            </a:extLst>
          </p:cNvPr>
          <p:cNvSpPr txBox="1"/>
          <p:nvPr/>
        </p:nvSpPr>
        <p:spPr>
          <a:xfrm>
            <a:off x="949801" y="2491423"/>
            <a:ext cx="1102485" cy="620410"/>
          </a:xfrm>
          <a:prstGeom prst="rect">
            <a:avLst/>
          </a:prstGeom>
          <a:noFill/>
        </p:spPr>
        <p:txBody>
          <a:bodyPr wrap="square" lIns="87773" tIns="43886" rIns="87773" bIns="43886" rtlCol="0" anchor="t">
            <a:spAutoFit/>
          </a:bodyPr>
          <a:lstStyle/>
          <a:p>
            <a:pPr algn="ctr" defTabSz="877733"/>
            <a:r>
              <a:rPr lang="en-US" dirty="0">
                <a:solidFill>
                  <a:srgbClr val="FFFFFF"/>
                </a:solidFill>
                <a:latin typeface="Segoe UI"/>
              </a:rPr>
              <a:t>Microsoft Entra ID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2AE3533-9609-2A4C-B452-1000700AE696}"/>
              </a:ext>
            </a:extLst>
          </p:cNvPr>
          <p:cNvSpPr txBox="1"/>
          <p:nvPr/>
        </p:nvSpPr>
        <p:spPr>
          <a:xfrm>
            <a:off x="2363352" y="2491423"/>
            <a:ext cx="1096349" cy="620410"/>
          </a:xfrm>
          <a:prstGeom prst="rect">
            <a:avLst/>
          </a:prstGeom>
          <a:noFill/>
        </p:spPr>
        <p:txBody>
          <a:bodyPr wrap="square" lIns="87773" tIns="43886" rIns="87773" bIns="43886" rtlCol="0" anchor="t">
            <a:spAutoFit/>
          </a:bodyPr>
          <a:lstStyle/>
          <a:p>
            <a:pPr algn="ctr" defTabSz="877733"/>
            <a:r>
              <a:rPr lang="en-US" dirty="0">
                <a:solidFill>
                  <a:srgbClr val="FFFFFF"/>
                </a:solidFill>
                <a:latin typeface="Segoe UI"/>
              </a:rPr>
              <a:t>Managed Identity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C5600E-FCED-F120-E7E0-3118D5F8C985}"/>
              </a:ext>
            </a:extLst>
          </p:cNvPr>
          <p:cNvSpPr txBox="1"/>
          <p:nvPr/>
        </p:nvSpPr>
        <p:spPr>
          <a:xfrm>
            <a:off x="1069333" y="3869662"/>
            <a:ext cx="1797009" cy="6204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87773" tIns="43886" rIns="87773" bIns="4388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877733"/>
            <a:r>
              <a:rPr lang="en-US" dirty="0">
                <a:solidFill>
                  <a:srgbClr val="FFFFFF"/>
                </a:solidFill>
                <a:latin typeface="Segoe UI"/>
              </a:rPr>
              <a:t>.NET OpenAI MCP Agent​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A4D84BB-8534-40A4-9338-6A5480A32D31}"/>
              </a:ext>
            </a:extLst>
          </p:cNvPr>
          <p:cNvSpPr txBox="1"/>
          <p:nvPr/>
        </p:nvSpPr>
        <p:spPr>
          <a:xfrm>
            <a:off x="1408032" y="5229988"/>
            <a:ext cx="1119611" cy="3249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87773" tIns="43886" rIns="87773" bIns="4388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877733"/>
            <a:r>
              <a:rPr lang="en-US" sz="1536" dirty="0">
                <a:solidFill>
                  <a:srgbClr val="FFFFFF"/>
                </a:solidFill>
                <a:latin typeface="Segoe UI"/>
              </a:rPr>
              <a:t>MCP client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ABDD03-0A03-04C6-72E8-85CF3D78E890}"/>
              </a:ext>
            </a:extLst>
          </p:cNvPr>
          <p:cNvSpPr txBox="1"/>
          <p:nvPr/>
        </p:nvSpPr>
        <p:spPr>
          <a:xfrm>
            <a:off x="2457069" y="5815727"/>
            <a:ext cx="1053285" cy="5022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87773" tIns="43886" rIns="87773" bIns="4388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877733"/>
            <a:r>
              <a:rPr lang="en-US" sz="1344" dirty="0">
                <a:solidFill>
                  <a:srgbClr val="FFFFFF"/>
                </a:solidFill>
                <a:latin typeface="Segoe UI"/>
              </a:rPr>
              <a:t>Container </a:t>
            </a:r>
            <a:br>
              <a:rPr lang="en-US" sz="1344" dirty="0">
                <a:solidFill>
                  <a:srgbClr val="FFFFFF"/>
                </a:solidFill>
                <a:latin typeface="Segoe UI"/>
              </a:rPr>
            </a:br>
            <a:r>
              <a:rPr lang="en-US" sz="1344" dirty="0">
                <a:solidFill>
                  <a:srgbClr val="FFFFFF"/>
                </a:solidFill>
                <a:latin typeface="Segoe UI"/>
              </a:rPr>
              <a:t>App​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1910DE-76B3-5087-23D3-1EF4A3E9056B}"/>
              </a:ext>
            </a:extLst>
          </p:cNvPr>
          <p:cNvSpPr txBox="1"/>
          <p:nvPr/>
        </p:nvSpPr>
        <p:spPr>
          <a:xfrm>
            <a:off x="4620990" y="1916220"/>
            <a:ext cx="1658675" cy="3545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87773" tIns="43886" rIns="87773" bIns="4388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877733"/>
            <a:r>
              <a:rPr lang="en-US" dirty="0">
                <a:solidFill>
                  <a:srgbClr val="FFFFFF"/>
                </a:solidFill>
                <a:latin typeface="Segoe UI"/>
              </a:rPr>
              <a:t>   MCP C# SDK​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EEF2C94-276B-78B5-7C79-680F22C76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11786" y="1756450"/>
            <a:ext cx="1755458" cy="1316593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77733"/>
            <a:endParaRPr lang="en-US">
              <a:solidFill>
                <a:srgbClr val="FFFFFF"/>
              </a:solidFill>
              <a:latin typeface="Segoe UI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A88AEC-B478-28A3-B189-4B285FCB8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0" idx="3"/>
            <a:endCxn id="18" idx="1"/>
          </p:cNvCxnSpPr>
          <p:nvPr/>
        </p:nvCxnSpPr>
        <p:spPr>
          <a:xfrm>
            <a:off x="6319647" y="4696841"/>
            <a:ext cx="1492139" cy="0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F43C2CD-49D5-1459-C445-120FEAE961D7}"/>
              </a:ext>
            </a:extLst>
          </p:cNvPr>
          <p:cNvSpPr txBox="1"/>
          <p:nvPr/>
        </p:nvSpPr>
        <p:spPr>
          <a:xfrm>
            <a:off x="4704258" y="4110703"/>
            <a:ext cx="1492139" cy="6204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87773" tIns="43886" rIns="87773" bIns="4388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877733"/>
            <a:r>
              <a:rPr lang="en-US" dirty="0">
                <a:solidFill>
                  <a:srgbClr val="FFFFFF"/>
                </a:solidFill>
                <a:latin typeface="Segoe UI"/>
              </a:rPr>
              <a:t>OpenAI .NET </a:t>
            </a:r>
          </a:p>
          <a:p>
            <a:pPr algn="ctr" defTabSz="877733"/>
            <a:r>
              <a:rPr lang="en-US" dirty="0">
                <a:solidFill>
                  <a:srgbClr val="FFFFFF"/>
                </a:solidFill>
                <a:latin typeface="Segoe UI"/>
              </a:rPr>
              <a:t>API library​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7E45DDB-E535-7A3B-B2A1-1D91A868B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64189" y="4038545"/>
            <a:ext cx="1755458" cy="1316593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77733"/>
            <a:endParaRPr lang="en-US">
              <a:solidFill>
                <a:srgbClr val="FFFFFF"/>
              </a:solidFill>
              <a:latin typeface="Segoe UI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9DD7023-F91D-1DA7-5D6B-69F9728BE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76507" y="5201317"/>
            <a:ext cx="614410" cy="6144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1AD7BA6-749B-5B5C-1FFF-57BBB071B6B1}"/>
              </a:ext>
            </a:extLst>
          </p:cNvPr>
          <p:cNvSpPr txBox="1"/>
          <p:nvPr/>
        </p:nvSpPr>
        <p:spPr>
          <a:xfrm>
            <a:off x="7844519" y="2653008"/>
            <a:ext cx="1691728" cy="3545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87773" tIns="43886" rIns="87773" bIns="4388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877733"/>
            <a:r>
              <a:rPr lang="en-US" dirty="0">
                <a:solidFill>
                  <a:srgbClr val="FFFFFF"/>
                </a:solidFill>
                <a:latin typeface="Segoe UI"/>
              </a:rPr>
              <a:t>TS MCP Server​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155709-C542-C984-7160-4AE6C20C9D45}"/>
              </a:ext>
            </a:extLst>
          </p:cNvPr>
          <p:cNvSpPr txBox="1"/>
          <p:nvPr/>
        </p:nvSpPr>
        <p:spPr>
          <a:xfrm>
            <a:off x="10152419" y="1659343"/>
            <a:ext cx="1053285" cy="5022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87773" tIns="43886" rIns="87773" bIns="4388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877733"/>
            <a:r>
              <a:rPr lang="en-US" sz="1344" dirty="0">
                <a:solidFill>
                  <a:srgbClr val="FFFFFF"/>
                </a:solidFill>
                <a:latin typeface="Segoe UI"/>
              </a:rPr>
              <a:t>Container </a:t>
            </a:r>
            <a:br>
              <a:rPr lang="en-US" sz="1344" dirty="0">
                <a:solidFill>
                  <a:srgbClr val="FFFFFF"/>
                </a:solidFill>
                <a:latin typeface="Segoe UI"/>
              </a:rPr>
            </a:br>
            <a:r>
              <a:rPr lang="en-US" sz="1344" dirty="0">
                <a:solidFill>
                  <a:srgbClr val="FFFFFF"/>
                </a:solidFill>
                <a:latin typeface="Segoe UI"/>
              </a:rPr>
              <a:t>App​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324774-7DBE-7F45-A02D-BFD6142AFD44}"/>
              </a:ext>
            </a:extLst>
          </p:cNvPr>
          <p:cNvSpPr txBox="1"/>
          <p:nvPr/>
        </p:nvSpPr>
        <p:spPr>
          <a:xfrm>
            <a:off x="7933225" y="4149053"/>
            <a:ext cx="1534592" cy="354520"/>
          </a:xfrm>
          <a:prstGeom prst="rect">
            <a:avLst/>
          </a:prstGeom>
          <a:noFill/>
        </p:spPr>
        <p:txBody>
          <a:bodyPr wrap="none" lIns="87773" tIns="43886" rIns="87773" bIns="43886" rtlCol="0" anchor="t">
            <a:spAutoFit/>
          </a:bodyPr>
          <a:lstStyle/>
          <a:p>
            <a:pPr defTabSz="877733"/>
            <a:r>
              <a:rPr lang="en-US" dirty="0">
                <a:solidFill>
                  <a:srgbClr val="FFFFFF"/>
                </a:solidFill>
                <a:latin typeface="Segoe UI"/>
              </a:rPr>
              <a:t>Azure OpenAI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8E924FD-D21B-D69A-1088-63624C000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11786" y="4038545"/>
            <a:ext cx="1755458" cy="1316593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77733"/>
            <a:endParaRPr lang="en-US">
              <a:solidFill>
                <a:srgbClr val="FFFFFF"/>
              </a:solidFill>
              <a:latin typeface="Segoe UI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9CE3EF2A-18BE-0120-094B-C905F9BBB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37202" y="4521363"/>
            <a:ext cx="438865" cy="4388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89A91E9-F484-457C-36FD-046429DD4C84}"/>
              </a:ext>
            </a:extLst>
          </p:cNvPr>
          <p:cNvSpPr txBox="1"/>
          <p:nvPr/>
        </p:nvSpPr>
        <p:spPr>
          <a:xfrm>
            <a:off x="7822792" y="4971228"/>
            <a:ext cx="1755457" cy="3545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87773" tIns="43886" rIns="87773" bIns="4388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877733"/>
            <a:r>
              <a:rPr lang="en-US">
                <a:solidFill>
                  <a:srgbClr val="FFFFFF"/>
                </a:solidFill>
                <a:latin typeface="Segoe UI"/>
              </a:rPr>
              <a:t>OpenAI Model​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CA8DB682-7604-AFB3-BB49-44D43DE59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15087" y="4375225"/>
            <a:ext cx="454252" cy="526673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C0C7A133-5A44-630A-DF8C-ED3952CDD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48340" y="1866622"/>
            <a:ext cx="629355" cy="614410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A123CC9-74B6-DBC4-2B52-C1874B9C8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91556" y="3259548"/>
            <a:ext cx="7246" cy="592167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AEAF273-0E00-41D2-C4B3-D63D93774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2983711" y="4696841"/>
            <a:ext cx="1580478" cy="32288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D3F9FF6-D1DA-E925-0CEC-81BF17676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4103" y="1692650"/>
            <a:ext cx="3039032" cy="1566897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77733"/>
            <a:endParaRPr lang="en-US">
              <a:solidFill>
                <a:srgbClr val="FFFFFF"/>
              </a:solidFill>
              <a:latin typeface="Segoe UI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51E5E43-53B6-B5B3-CFFF-2AADF5F21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47597" y="2177709"/>
            <a:ext cx="897097" cy="0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Graphic 56">
            <a:extLst>
              <a:ext uri="{FF2B5EF4-FFF2-40B4-BE49-F238E27FC236}">
                <a16:creationId xmlns:a16="http://schemas.microsoft.com/office/drawing/2014/main" id="{7AC7CD8F-17FE-4933-87D4-B119CACAA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68177" y="1866622"/>
            <a:ext cx="667689" cy="61441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E4BDCE02-3522-7D74-892D-859F3D19110C}"/>
              </a:ext>
            </a:extLst>
          </p:cNvPr>
          <p:cNvSpPr txBox="1"/>
          <p:nvPr/>
        </p:nvSpPr>
        <p:spPr>
          <a:xfrm>
            <a:off x="9910069" y="4375225"/>
            <a:ext cx="1090643" cy="561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87773" tIns="43886" rIns="87773" bIns="4388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877733"/>
            <a:r>
              <a:rPr lang="en-US" sz="1536">
                <a:solidFill>
                  <a:srgbClr val="FFFFFF"/>
                </a:solidFill>
                <a:latin typeface="Segoe UI"/>
              </a:rPr>
              <a:t>AI Foundry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5C3CF7F-EC98-323A-57CA-E2B1CE04B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64189" y="1756450"/>
            <a:ext cx="1755458" cy="1316593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77733"/>
            <a:endParaRPr lang="en-US">
              <a:solidFill>
                <a:srgbClr val="FFFFFF"/>
              </a:solidFill>
              <a:latin typeface="Segoe UI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0436E9-2DE9-4437-3673-834AACF8F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2983711" y="2414747"/>
            <a:ext cx="1580478" cy="2314383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9B4557E-4B20-221A-A58B-878A66501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" idx="3"/>
            <a:endCxn id="3" idx="1"/>
          </p:cNvCxnSpPr>
          <p:nvPr/>
        </p:nvCxnSpPr>
        <p:spPr>
          <a:xfrm>
            <a:off x="6319647" y="2414746"/>
            <a:ext cx="1492139" cy="0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D0CED467-6E39-4283-E002-1928DD2E1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r="72053"/>
          <a:stretch>
            <a:fillRect/>
          </a:stretch>
        </p:blipFill>
        <p:spPr>
          <a:xfrm>
            <a:off x="5226507" y="4765927"/>
            <a:ext cx="447642" cy="435391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10A8F45-1825-E76A-F955-40C95E3D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365" y="2039494"/>
            <a:ext cx="526637" cy="52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4B17C1E7-D6A0-6FEA-F098-71E85E470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568" y="4573582"/>
            <a:ext cx="680539" cy="68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5F3A1F81-382F-4D06-E66A-55B6202C6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576" y="2381115"/>
            <a:ext cx="526637" cy="52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AD3D8A13-B973-38F4-6759-945B91585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27876" y="1603256"/>
            <a:ext cx="614410" cy="61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473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eenshot of the MCP server list in the portal.">
            <a:extLst>
              <a:ext uri="{FF2B5EF4-FFF2-40B4-BE49-F238E27FC236}">
                <a16:creationId xmlns:a16="http://schemas.microsoft.com/office/drawing/2014/main" id="{31EF7D6A-3454-F4B1-FAE9-6AF9DAB9E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192" y="765175"/>
            <a:ext cx="9848850" cy="581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63977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52484-DFBE-0A31-79A4-6E89AE50E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creenshot of creating an MCP server in the portal.">
            <a:extLst>
              <a:ext uri="{FF2B5EF4-FFF2-40B4-BE49-F238E27FC236}">
                <a16:creationId xmlns:a16="http://schemas.microsoft.com/office/drawing/2014/main" id="{7FBF8028-987B-35D5-2CC7-E07F291ED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609" y="796033"/>
            <a:ext cx="7441298" cy="1157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61213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C272F-8336-B7A9-5FF0-F999BAFD1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D6872B14-9751-3E28-4C79-5F8C96DF1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038" y="252931"/>
            <a:ext cx="10576631" cy="5317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MCP Servers and Current Challenges</a:t>
            </a:r>
          </a:p>
        </p:txBody>
      </p:sp>
      <p:sp>
        <p:nvSpPr>
          <p:cNvPr id="5" name="Rectangle: Rounded Corners 5">
            <a:extLst>
              <a:ext uri="{FF2B5EF4-FFF2-40B4-BE49-F238E27FC236}">
                <a16:creationId xmlns:a16="http://schemas.microsoft.com/office/drawing/2014/main" id="{9CC32BD2-A914-9705-C785-667606C613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17094" y="2036867"/>
            <a:ext cx="4862667" cy="945008"/>
          </a:xfrm>
          <a:prstGeom prst="roundRect">
            <a:avLst>
              <a:gd name="adj" fmla="val 9976"/>
            </a:avLst>
          </a:prstGeom>
          <a:ln w="15875" cap="rnd">
            <a:solidFill>
              <a:schemeClr val="bg1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41063" tIns="105798" rIns="141063" bIns="10579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1" algn="ctr" defTabSz="658326">
              <a:spcBef>
                <a:spcPts val="192"/>
              </a:spcBef>
              <a:buSzPct val="90000"/>
              <a:defRPr/>
            </a:pPr>
            <a:endParaRPr lang="en-US" sz="864" b="1">
              <a:ln w="3175">
                <a:noFill/>
              </a:ln>
              <a:gradFill>
                <a:gsLst>
                  <a:gs pos="100000">
                    <a:srgbClr val="FFFFFF"/>
                  </a:gs>
                  <a:gs pos="0">
                    <a:srgbClr val="FFFFFF"/>
                  </a:gs>
                </a:gsLst>
                <a:path path="circle">
                  <a:fillToRect l="100000" t="100000"/>
                </a:path>
              </a:gradFill>
              <a:latin typeface="Segoe UI Semibold"/>
              <a:cs typeface="Segoe UI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9D50E9-FFFF-C1BA-BF6E-8A96FC58FB3C}"/>
              </a:ext>
            </a:extLst>
          </p:cNvPr>
          <p:cNvSpPr txBox="1"/>
          <p:nvPr/>
        </p:nvSpPr>
        <p:spPr>
          <a:xfrm>
            <a:off x="679925" y="1650130"/>
            <a:ext cx="3933690" cy="295466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8225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 defTabSz="1316599">
              <a:spcBef>
                <a:spcPts val="0"/>
              </a:spcBef>
              <a:tabLst>
                <a:tab pos="1316599" algn="l"/>
              </a:tabLst>
              <a:defRPr/>
            </a:pPr>
            <a:r>
              <a:rPr lang="en-US" sz="1920" dirty="0">
                <a:ln w="3175">
                  <a:noFill/>
                </a:ln>
                <a:solidFill>
                  <a:schemeClr val="bg1"/>
                </a:solidFill>
                <a:latin typeface="Segoe UI Semibold"/>
                <a:cs typeface="Segoe UI" panose="020B0502040204020203" pitchFamily="34" charset="0"/>
              </a:rPr>
              <a:t>Duplicating Development Efforts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8C4ED2-AB1C-9927-E760-D2B59557A93A}"/>
              </a:ext>
            </a:extLst>
          </p:cNvPr>
          <p:cNvSpPr txBox="1"/>
          <p:nvPr/>
        </p:nvSpPr>
        <p:spPr>
          <a:xfrm>
            <a:off x="1026281" y="2122317"/>
            <a:ext cx="4193150" cy="620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77701"/>
            <a:r>
              <a:rPr lang="en-US" sz="1344">
                <a:solidFill>
                  <a:srgbClr val="FFFFFF"/>
                </a:solidFill>
                <a:latin typeface="Segoe UI"/>
              </a:rPr>
              <a:t>Building new MCP servers from scratch can lead </a:t>
            </a:r>
            <a:br>
              <a:rPr lang="en-US" sz="1344">
                <a:solidFill>
                  <a:srgbClr val="FFFFFF"/>
                </a:solidFill>
                <a:latin typeface="Segoe UI"/>
              </a:rPr>
            </a:br>
            <a:r>
              <a:rPr lang="en-US" sz="1344">
                <a:solidFill>
                  <a:srgbClr val="FFFFFF"/>
                </a:solidFill>
                <a:latin typeface="Segoe UI"/>
              </a:rPr>
              <a:t>to redundant work, especially when existing APIs already provide much of the needed functionality.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A2BB14F-B3F4-9676-CB2C-3A5C1D6601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17094" y="3487576"/>
            <a:ext cx="4862667" cy="1402057"/>
          </a:xfrm>
          <a:prstGeom prst="roundRect">
            <a:avLst>
              <a:gd name="adj" fmla="val 9976"/>
            </a:avLst>
          </a:prstGeom>
          <a:ln w="15875" cap="rnd">
            <a:solidFill>
              <a:schemeClr val="bg1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41063" tIns="105798" rIns="141063" bIns="10579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1" algn="ctr" defTabSz="658326">
              <a:spcBef>
                <a:spcPts val="192"/>
              </a:spcBef>
              <a:buSzPct val="90000"/>
              <a:defRPr/>
            </a:pPr>
            <a:endParaRPr lang="en-US" sz="864" b="1">
              <a:ln w="3175">
                <a:noFill/>
              </a:ln>
              <a:gradFill>
                <a:gsLst>
                  <a:gs pos="100000">
                    <a:srgbClr val="FFFFFF"/>
                  </a:gs>
                  <a:gs pos="0">
                    <a:srgbClr val="FFFFFF"/>
                  </a:gs>
                </a:gsLst>
                <a:path path="circle">
                  <a:fillToRect l="100000" t="100000"/>
                </a:path>
              </a:gradFill>
              <a:latin typeface="Segoe UI Semibold"/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6BCF52-5010-A602-EB6E-FDE67B508D3E}"/>
              </a:ext>
            </a:extLst>
          </p:cNvPr>
          <p:cNvSpPr txBox="1"/>
          <p:nvPr/>
        </p:nvSpPr>
        <p:spPr>
          <a:xfrm>
            <a:off x="717094" y="3144742"/>
            <a:ext cx="2281428" cy="295466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8225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 defTabSz="1316599">
              <a:spcBef>
                <a:spcPts val="0"/>
              </a:spcBef>
              <a:tabLst>
                <a:tab pos="1316599" algn="l"/>
              </a:tabLst>
              <a:defRPr/>
            </a:pPr>
            <a:r>
              <a:rPr lang="en-US" sz="1920" dirty="0">
                <a:ln w="3175">
                  <a:noFill/>
                </a:ln>
                <a:solidFill>
                  <a:schemeClr val="bg1"/>
                </a:solidFill>
                <a:latin typeface="Segoe UI Semibold"/>
                <a:cs typeface="Segoe UI" panose="020B0502040204020203" pitchFamily="34" charset="0"/>
              </a:rPr>
              <a:t>Security Concerns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0B2BB7-3F80-1BAA-64B2-FE80BA749D66}"/>
              </a:ext>
            </a:extLst>
          </p:cNvPr>
          <p:cNvSpPr txBox="1"/>
          <p:nvPr/>
        </p:nvSpPr>
        <p:spPr>
          <a:xfrm>
            <a:off x="1026281" y="3593939"/>
            <a:ext cx="4377935" cy="4137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77701"/>
            <a:r>
              <a:rPr lang="en-US" sz="1344" dirty="0">
                <a:solidFill>
                  <a:srgbClr val="FFFFFF"/>
                </a:solidFill>
                <a:latin typeface="Segoe UI Semibold"/>
              </a:rPr>
              <a:t>Server Trust: </a:t>
            </a:r>
            <a:r>
              <a:rPr lang="en-US" sz="1344" dirty="0">
                <a:solidFill>
                  <a:srgbClr val="FFFFFF"/>
                </a:solidFill>
                <a:latin typeface="Segoe UI"/>
              </a:rPr>
              <a:t>Malicious MCP servers can impersonate legitimate servers, leading to potential security breaches.</a:t>
            </a:r>
          </a:p>
        </p:txBody>
      </p:sp>
      <p:cxnSp>
        <p:nvCxnSpPr>
          <p:cNvPr id="9" name="!!Straight Connector 49">
            <a:extLst>
              <a:ext uri="{FF2B5EF4-FFF2-40B4-BE49-F238E27FC236}">
                <a16:creationId xmlns:a16="http://schemas.microsoft.com/office/drawing/2014/main" id="{282A4F99-F445-BC0D-BA37-451E6180D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26281" y="4164424"/>
            <a:ext cx="4294077" cy="0"/>
          </a:xfrm>
          <a:prstGeom prst="line">
            <a:avLst/>
          </a:prstGeom>
          <a:ln w="15875" cap="rnd">
            <a:solidFill>
              <a:schemeClr val="bg1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7EFAD8F-620C-3F8D-6B48-106E0D0E9E14}"/>
              </a:ext>
            </a:extLst>
          </p:cNvPr>
          <p:cNvSpPr txBox="1"/>
          <p:nvPr/>
        </p:nvSpPr>
        <p:spPr>
          <a:xfrm>
            <a:off x="1026282" y="4314601"/>
            <a:ext cx="4257824" cy="4137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77701"/>
            <a:r>
              <a:rPr lang="en-US" sz="1344">
                <a:solidFill>
                  <a:srgbClr val="FFFFFF"/>
                </a:solidFill>
                <a:latin typeface="Segoe UI Semibold"/>
              </a:rPr>
              <a:t>Credential Management: </a:t>
            </a:r>
            <a:r>
              <a:rPr lang="en-US" sz="1344">
                <a:solidFill>
                  <a:srgbClr val="FFFFFF"/>
                </a:solidFill>
                <a:latin typeface="Segoe UI"/>
              </a:rPr>
              <a:t>Storing sensitive data </a:t>
            </a:r>
            <a:br>
              <a:rPr lang="en-US" sz="1344">
                <a:solidFill>
                  <a:srgbClr val="FFFFFF"/>
                </a:solidFill>
                <a:latin typeface="Segoe UI"/>
              </a:rPr>
            </a:br>
            <a:r>
              <a:rPr lang="en-US" sz="1344">
                <a:solidFill>
                  <a:srgbClr val="FFFFFF"/>
                </a:solidFill>
                <a:latin typeface="Segoe UI"/>
              </a:rPr>
              <a:t>like tokens makes them susceptible to theft.</a:t>
            </a:r>
          </a:p>
        </p:txBody>
      </p:sp>
      <p:sp>
        <p:nvSpPr>
          <p:cNvPr id="16" name="Rectangle: Rounded Corners 5">
            <a:extLst>
              <a:ext uri="{FF2B5EF4-FFF2-40B4-BE49-F238E27FC236}">
                <a16:creationId xmlns:a16="http://schemas.microsoft.com/office/drawing/2014/main" id="{E4918803-C0CC-2040-6103-D39908C32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17094" y="5449110"/>
            <a:ext cx="4862667" cy="991116"/>
          </a:xfrm>
          <a:prstGeom prst="roundRect">
            <a:avLst>
              <a:gd name="adj" fmla="val 9976"/>
            </a:avLst>
          </a:prstGeom>
          <a:ln w="15875" cap="rnd">
            <a:solidFill>
              <a:schemeClr val="bg1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41063" tIns="105798" rIns="141063" bIns="10579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1" algn="ctr" defTabSz="658326">
              <a:spcBef>
                <a:spcPts val="192"/>
              </a:spcBef>
              <a:buSzPct val="90000"/>
              <a:defRPr/>
            </a:pPr>
            <a:endParaRPr lang="en-US" sz="864" b="1">
              <a:ln w="3175">
                <a:noFill/>
              </a:ln>
              <a:gradFill>
                <a:gsLst>
                  <a:gs pos="100000">
                    <a:srgbClr val="FFFFFF"/>
                  </a:gs>
                  <a:gs pos="0">
                    <a:srgbClr val="FFFFFF"/>
                  </a:gs>
                </a:gsLst>
                <a:path path="circle">
                  <a:fillToRect l="100000" t="100000"/>
                </a:path>
              </a:gradFill>
              <a:latin typeface="Segoe UI Semibold"/>
              <a:cs typeface="Segoe UI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ECA5A2-8CD6-9E50-0D1E-ED66B224ADE9}"/>
              </a:ext>
            </a:extLst>
          </p:cNvPr>
          <p:cNvSpPr txBox="1"/>
          <p:nvPr/>
        </p:nvSpPr>
        <p:spPr>
          <a:xfrm>
            <a:off x="679925" y="5093545"/>
            <a:ext cx="2745058" cy="295466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8225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 defTabSz="1316599">
              <a:spcBef>
                <a:spcPts val="0"/>
              </a:spcBef>
              <a:tabLst>
                <a:tab pos="1316599" algn="l"/>
              </a:tabLst>
              <a:defRPr/>
            </a:pPr>
            <a:r>
              <a:rPr lang="en-US" sz="1920" dirty="0">
                <a:ln w="3175">
                  <a:noFill/>
                </a:ln>
                <a:solidFill>
                  <a:schemeClr val="bg1"/>
                </a:solidFill>
                <a:latin typeface="Segoe UI Semibold"/>
                <a:cs typeface="Segoe UI" panose="020B0502040204020203" pitchFamily="34" charset="0"/>
              </a:rPr>
              <a:t>Registry and Discovery</a:t>
            </a:r>
          </a:p>
        </p:txBody>
      </p:sp>
      <p:sp>
        <p:nvSpPr>
          <p:cNvPr id="88" name="Text Placeholder 3">
            <a:extLst>
              <a:ext uri="{FF2B5EF4-FFF2-40B4-BE49-F238E27FC236}">
                <a16:creationId xmlns:a16="http://schemas.microsoft.com/office/drawing/2014/main" id="{99EFCA40-8C03-A600-FEFD-1BFE2148EFEB}"/>
              </a:ext>
            </a:extLst>
          </p:cNvPr>
          <p:cNvSpPr txBox="1">
            <a:spLocks/>
          </p:cNvSpPr>
          <p:nvPr/>
        </p:nvSpPr>
        <p:spPr>
          <a:xfrm rot="881393">
            <a:off x="8188326" y="2072872"/>
            <a:ext cx="1454465" cy="576095"/>
          </a:xfrm>
          <a:prstGeom prst="rect">
            <a:avLst/>
          </a:prstGeom>
        </p:spPr>
        <p:txBody>
          <a:bodyPr vert="horz" wrap="square" lIns="0" tIns="219432" rIns="0" bIns="0" rtlCol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0">
                      <a:schemeClr val="accent2"/>
                    </a:gs>
                    <a:gs pos="100000">
                      <a:schemeClr val="tx2"/>
                    </a:gs>
                  </a:gsLst>
                  <a:lin ang="2700000" scaled="0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2286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1988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77733" fontAlgn="base">
              <a:spcBef>
                <a:spcPct val="0"/>
              </a:spcBef>
              <a:spcAft>
                <a:spcPts val="1152"/>
              </a:spcAft>
              <a:defRPr/>
            </a:pPr>
            <a:r>
              <a:rPr lang="en-US" sz="2304" b="1">
                <a:ln w="3175">
                  <a:noFill/>
                </a:ln>
                <a:gradFill flip="none" rotWithShape="1">
                  <a:gsLst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  <a:gs pos="0">
                      <a:srgbClr val="FFA38B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UI Semibold" panose="020B0502040204020203" pitchFamily="34" charset="0"/>
              </a:rPr>
              <a:t>AI Models</a:t>
            </a:r>
          </a:p>
        </p:txBody>
      </p:sp>
      <p:sp>
        <p:nvSpPr>
          <p:cNvPr id="107" name="Text Placeholder 3">
            <a:extLst>
              <a:ext uri="{FF2B5EF4-FFF2-40B4-BE49-F238E27FC236}">
                <a16:creationId xmlns:a16="http://schemas.microsoft.com/office/drawing/2014/main" id="{F8C1D54A-5F73-7209-1D5B-8ADD6212F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9561657" y="5509611"/>
            <a:ext cx="1821619" cy="930615"/>
          </a:xfrm>
          <a:prstGeom prst="rect">
            <a:avLst/>
          </a:prstGeom>
        </p:spPr>
        <p:txBody>
          <a:bodyPr vert="horz" wrap="square" lIns="0" tIns="219432" rIns="0" bIns="0" rtlCol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0">
                      <a:schemeClr val="accent2"/>
                    </a:gs>
                    <a:gs pos="100000">
                      <a:schemeClr val="tx2"/>
                    </a:gs>
                  </a:gsLst>
                  <a:lin ang="2700000" scaled="0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2286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1988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77733" fontAlgn="base">
              <a:spcBef>
                <a:spcPct val="0"/>
              </a:spcBef>
              <a:spcAft>
                <a:spcPts val="1152"/>
              </a:spcAft>
              <a:defRPr/>
            </a:pPr>
            <a:r>
              <a:rPr lang="en-US" sz="2304" b="1" dirty="0">
                <a:ln w="3175">
                  <a:noFill/>
                </a:ln>
                <a:gradFill flip="none" rotWithShape="1">
                  <a:gsLst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  <a:gs pos="0">
                      <a:srgbClr val="FFA38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</a:rPr>
              <a:t>External</a:t>
            </a:r>
            <a:br>
              <a:rPr lang="en-US" sz="2304" b="1" dirty="0">
                <a:ln w="3175">
                  <a:noFill/>
                </a:ln>
                <a:gradFill flip="none" rotWithShape="1">
                  <a:gsLst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  <a:gs pos="0">
                      <a:srgbClr val="FFA38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</a:rPr>
            </a:br>
            <a:r>
              <a:rPr lang="en-US" sz="2304" b="1" dirty="0">
                <a:ln w="3175">
                  <a:noFill/>
                </a:ln>
                <a:gradFill flip="none" rotWithShape="1">
                  <a:gsLst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  <a:gs pos="0">
                      <a:srgbClr val="FFA38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</a:rPr>
              <a:t>Data &amp; Tools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264020-29BF-4CBB-588D-FAEEC3DB81E2}"/>
              </a:ext>
            </a:extLst>
          </p:cNvPr>
          <p:cNvSpPr txBox="1"/>
          <p:nvPr/>
        </p:nvSpPr>
        <p:spPr>
          <a:xfrm>
            <a:off x="1026281" y="5624377"/>
            <a:ext cx="4193150" cy="620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77701"/>
            <a:r>
              <a:rPr lang="en-US" sz="1344">
                <a:solidFill>
                  <a:srgbClr val="FFFFFF"/>
                </a:solidFill>
                <a:latin typeface="Segoe UI"/>
              </a:rPr>
              <a:t>Developing a centralized, organizational MCP </a:t>
            </a:r>
            <a:br>
              <a:rPr lang="en-US" sz="1344">
                <a:solidFill>
                  <a:srgbClr val="FFFFFF"/>
                </a:solidFill>
                <a:latin typeface="Segoe UI"/>
              </a:rPr>
            </a:br>
            <a:r>
              <a:rPr lang="en-US" sz="1344">
                <a:solidFill>
                  <a:srgbClr val="FFFFFF"/>
                </a:solidFill>
                <a:latin typeface="Segoe UI"/>
              </a:rPr>
              <a:t>registry for streamlined server discovery and metadata management is crucial for MCP's full potential.</a:t>
            </a:r>
          </a:p>
        </p:txBody>
      </p:sp>
      <p:pic>
        <p:nvPicPr>
          <p:cNvPr id="40" name="Picture 39" descr="A computer keyboard and usb cable">
            <a:extLst>
              <a:ext uri="{FF2B5EF4-FFF2-40B4-BE49-F238E27FC236}">
                <a16:creationId xmlns:a16="http://schemas.microsoft.com/office/drawing/2014/main" id="{E3430AB3-ABF3-05B9-5347-F533722FE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704" y="1820498"/>
            <a:ext cx="4255946" cy="378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1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Questions Section 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Questions &amp; Discussion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Session 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Bring Your Own MCP Server on Azure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QR Code for voting on Bring Your Own MCP Server on Azure" descr="voteQr.png"/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3500" b="3500"/>
          <a:stretch>
            <a:fillRect/>
          </a:stretch>
        </p:blipFill>
        <p:spPr/>
      </p:pic>
      <p:sp>
        <p:nvSpPr>
          <p:cNvPr id="3" name="Voting Call to Ac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Please Vote for This Session</a:t>
            </a:r>
          </a:p>
        </p:txBody>
      </p:sp>
      <p:sp>
        <p:nvSpPr>
          <p:cNvPr id="4" name="Hidden Vote Slide Title"/>
          <p:cNvSpPr txBox="1"/>
          <p:nvPr/>
        </p:nvSpPr>
        <p:spPr>
          <a:xfrm>
            <a:off x="-9144000" y="-9144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>
                <a:solidFill>
                  <a:srgbClr val="000000"/>
                </a:solidFill>
              </a:defRPr>
            </a:pPr>
            <a:r>
              <a:t>Vote for Session - Bring Your Own MCP Server on Azure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onsor Section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Event Sponsors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Session 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Bring Your Own MCP Server on Azure</a:t>
            </a:r>
          </a:p>
        </p:txBody>
      </p:sp>
      <p:sp>
        <p:nvSpPr>
          <p:cNvPr id="3" name="Detailed Speaker Information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Speaker(s): Luca Congiu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E023-9E04-82BA-E942-34F337F3DAA7}"/>
              </a:ext>
            </a:extLst>
          </p:cNvPr>
          <p:cNvSpPr txBox="1">
            <a:spLocks/>
          </p:cNvSpPr>
          <p:nvPr/>
        </p:nvSpPr>
        <p:spPr>
          <a:xfrm>
            <a:off x="-293511" y="3641265"/>
            <a:ext cx="12192000" cy="67710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What is Model Context Protocol?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9E1CFBA-852A-6052-574C-1C1CA694D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370" y="1114834"/>
            <a:ext cx="1828852" cy="182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240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>
            <a:extLst>
              <a:ext uri="{FF2B5EF4-FFF2-40B4-BE49-F238E27FC236}">
                <a16:creationId xmlns:a16="http://schemas.microsoft.com/office/drawing/2014/main" id="{C9E33443-DBAA-D70D-B44B-8F7CA10A8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929" y="193359"/>
            <a:ext cx="7267133" cy="125005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The Evolution of Communication Protocols</a:t>
            </a:r>
          </a:p>
        </p:txBody>
      </p:sp>
      <p:cxnSp>
        <p:nvCxnSpPr>
          <p:cNvPr id="29" name="Straight Connector 28" descr="A timeline chart">
            <a:extLst>
              <a:ext uri="{FF2B5EF4-FFF2-40B4-BE49-F238E27FC236}">
                <a16:creationId xmlns:a16="http://schemas.microsoft.com/office/drawing/2014/main" id="{96329171-9D89-7745-7FC9-A5E4753EFE00}"/>
              </a:ext>
            </a:extLst>
          </p:cNvPr>
          <p:cNvCxnSpPr>
            <a:cxnSpLocks/>
          </p:cNvCxnSpPr>
          <p:nvPr/>
        </p:nvCxnSpPr>
        <p:spPr>
          <a:xfrm flipV="1">
            <a:off x="-250613" y="712684"/>
            <a:ext cx="11953663" cy="5788255"/>
          </a:xfrm>
          <a:prstGeom prst="line">
            <a:avLst/>
          </a:prstGeom>
          <a:ln w="38100">
            <a:solidFill>
              <a:srgbClr val="3A4953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Binaries: A floppy disk with Contoso logo&#10;">
            <a:extLst>
              <a:ext uri="{FF2B5EF4-FFF2-40B4-BE49-F238E27FC236}">
                <a16:creationId xmlns:a16="http://schemas.microsoft.com/office/drawing/2014/main" id="{5430BDB7-C4A1-9869-14A8-D4499BDCD4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2346"/>
          <a:stretch>
            <a:fillRect/>
          </a:stretch>
        </p:blipFill>
        <p:spPr>
          <a:xfrm>
            <a:off x="1364381" y="4301984"/>
            <a:ext cx="1455182" cy="1913294"/>
          </a:xfrm>
          <a:prstGeom prst="rect">
            <a:avLst/>
          </a:prstGeom>
          <a:effectLst/>
        </p:spPr>
      </p:pic>
      <p:sp>
        <p:nvSpPr>
          <p:cNvPr id="32" name="Title 14">
            <a:extLst>
              <a:ext uri="{FF2B5EF4-FFF2-40B4-BE49-F238E27FC236}">
                <a16:creationId xmlns:a16="http://schemas.microsoft.com/office/drawing/2014/main" id="{A4BBEDC0-92D2-C3F8-B0C4-37E23A2CE49B}"/>
              </a:ext>
            </a:extLst>
          </p:cNvPr>
          <p:cNvSpPr txBox="1">
            <a:spLocks/>
          </p:cNvSpPr>
          <p:nvPr/>
        </p:nvSpPr>
        <p:spPr>
          <a:xfrm>
            <a:off x="1622547" y="6170315"/>
            <a:ext cx="938849" cy="20685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marR="0" lvl="0" indent="0" algn="ctr" defTabSz="745236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</a:gradFill>
                <a:effectLst/>
                <a:uLnTx/>
                <a:uFillTx/>
                <a:latin typeface="Segoe UI Variable Display Semibold" pitchFamily="2" charset="0"/>
                <a:ea typeface="Open Sans ExtraBold"/>
                <a:cs typeface="Open Sans ExtraBold"/>
              </a:defRPr>
            </a:lvl1pPr>
          </a:lstStyle>
          <a:p>
            <a:pPr defTabSz="715352"/>
            <a:r>
              <a:rPr lang="en-US" sz="1344" b="0">
                <a:latin typeface="Segoe UI" panose="020B0502040204020203" pitchFamily="34" charset="0"/>
                <a:cs typeface="Segoe UI" panose="020B0502040204020203" pitchFamily="34" charset="0"/>
              </a:rPr>
              <a:t>RPC/Binary</a:t>
            </a:r>
          </a:p>
        </p:txBody>
      </p:sp>
      <p:grpSp>
        <p:nvGrpSpPr>
          <p:cNvPr id="2" name="Group 1" descr="Installers&#10;A white flash drive with Contoso lo&#10;SOAP/XML">
            <a:extLst>
              <a:ext uri="{FF2B5EF4-FFF2-40B4-BE49-F238E27FC236}">
                <a16:creationId xmlns:a16="http://schemas.microsoft.com/office/drawing/2014/main" id="{B1A7A115-446C-B92E-08DF-235F4EA1977D}"/>
              </a:ext>
            </a:extLst>
          </p:cNvPr>
          <p:cNvGrpSpPr/>
          <p:nvPr/>
        </p:nvGrpSpPr>
        <p:grpSpPr>
          <a:xfrm>
            <a:off x="3560725" y="3636230"/>
            <a:ext cx="2416070" cy="1583730"/>
            <a:chOff x="3918751" y="3059885"/>
            <a:chExt cx="2517013" cy="1649898"/>
          </a:xfrm>
        </p:grpSpPr>
        <p:pic>
          <p:nvPicPr>
            <p:cNvPr id="13" name="Picture 12" descr="A white usb flash drive with black text&#10;&#10;AI-generated content may be incorrect.">
              <a:extLst>
                <a:ext uri="{FF2B5EF4-FFF2-40B4-BE49-F238E27FC236}">
                  <a16:creationId xmlns:a16="http://schemas.microsoft.com/office/drawing/2014/main" id="{7D1B9576-26FF-3682-6887-D6A458F22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29397" b="26903"/>
            <a:stretch>
              <a:fillRect/>
            </a:stretch>
          </p:blipFill>
          <p:spPr>
            <a:xfrm rot="1226062">
              <a:off x="3918751" y="3059885"/>
              <a:ext cx="2517013" cy="1649898"/>
            </a:xfrm>
            <a:prstGeom prst="rect">
              <a:avLst/>
            </a:prstGeom>
          </p:spPr>
        </p:pic>
        <p:sp>
          <p:nvSpPr>
            <p:cNvPr id="33" name="Title 14">
              <a:extLst>
                <a:ext uri="{FF2B5EF4-FFF2-40B4-BE49-F238E27FC236}">
                  <a16:creationId xmlns:a16="http://schemas.microsoft.com/office/drawing/2014/main" id="{399B09EA-4535-B1ED-7B2E-ECA90352D349}"/>
                </a:ext>
              </a:extLst>
            </p:cNvPr>
            <p:cNvSpPr txBox="1">
              <a:spLocks/>
            </p:cNvSpPr>
            <p:nvPr/>
          </p:nvSpPr>
          <p:spPr>
            <a:xfrm>
              <a:off x="4581891" y="4332859"/>
              <a:ext cx="978074" cy="215493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R="0" lvl="0" indent="0" algn="ctr" defTabSz="745236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none" spc="0" normalizeH="0" baseline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Segoe UI Variable Display Semibold" pitchFamily="2" charset="0"/>
                  <a:ea typeface="Open Sans ExtraBold"/>
                  <a:cs typeface="Open Sans ExtraBold"/>
                </a:defRPr>
              </a:lvl1pPr>
            </a:lstStyle>
            <a:p>
              <a:pPr defTabSz="715352"/>
              <a:r>
                <a:rPr lang="en-US" sz="1344" b="0">
                  <a:latin typeface="Segoe UI" panose="020B0502040204020203" pitchFamily="34" charset="0"/>
                  <a:cs typeface="Segoe UI" panose="020B0502040204020203" pitchFamily="34" charset="0"/>
                </a:rPr>
                <a:t>SOAP/XML</a:t>
              </a:r>
            </a:p>
          </p:txBody>
        </p:sp>
        <p:sp>
          <p:nvSpPr>
            <p:cNvPr id="38" name="Title 14">
              <a:extLst>
                <a:ext uri="{FF2B5EF4-FFF2-40B4-BE49-F238E27FC236}">
                  <a16:creationId xmlns:a16="http://schemas.microsoft.com/office/drawing/2014/main" id="{F1962B3C-E321-7F5B-4C4E-25FFF7121882}"/>
                </a:ext>
              </a:extLst>
            </p:cNvPr>
            <p:cNvSpPr txBox="1">
              <a:spLocks/>
            </p:cNvSpPr>
            <p:nvPr/>
          </p:nvSpPr>
          <p:spPr>
            <a:xfrm>
              <a:off x="4555388" y="3098757"/>
              <a:ext cx="978074" cy="215493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R="0" lvl="0" indent="0" algn="ctr" defTabSz="745236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none" spc="0" normalizeH="0" baseline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Segoe UI Variable Display Semibold" pitchFamily="2" charset="0"/>
                  <a:ea typeface="Open Sans ExtraBold"/>
                  <a:cs typeface="Open Sans ExtraBold"/>
                </a:defRPr>
              </a:lvl1pPr>
            </a:lstStyle>
            <a:p>
              <a:pPr defTabSz="715352"/>
              <a:r>
                <a:rPr lang="en-US" sz="1344" b="0">
                  <a:latin typeface="Segoe UI" panose="020B0502040204020203" pitchFamily="34" charset="0"/>
                  <a:cs typeface="Segoe UI" panose="020B0502040204020203" pitchFamily="34" charset="0"/>
                </a:rPr>
                <a:t>Installers</a:t>
              </a:r>
            </a:p>
          </p:txBody>
        </p:sp>
      </p:grpSp>
      <p:grpSp>
        <p:nvGrpSpPr>
          <p:cNvPr id="3" name="Group 2" descr="Saas&#10;A MObile Phone with Contoso Logo&#10;REST/JSON">
            <a:extLst>
              <a:ext uri="{FF2B5EF4-FFF2-40B4-BE49-F238E27FC236}">
                <a16:creationId xmlns:a16="http://schemas.microsoft.com/office/drawing/2014/main" id="{F8DA5F41-2D05-2527-CB3A-3FC5D17F0BE7}"/>
              </a:ext>
            </a:extLst>
          </p:cNvPr>
          <p:cNvGrpSpPr/>
          <p:nvPr/>
        </p:nvGrpSpPr>
        <p:grpSpPr>
          <a:xfrm>
            <a:off x="6602622" y="1824290"/>
            <a:ext cx="1457750" cy="2374878"/>
            <a:chOff x="6413861" y="1578879"/>
            <a:chExt cx="1518654" cy="2474099"/>
          </a:xfrm>
        </p:grpSpPr>
        <p:sp>
          <p:nvSpPr>
            <p:cNvPr id="34" name="Title 14">
              <a:extLst>
                <a:ext uri="{FF2B5EF4-FFF2-40B4-BE49-F238E27FC236}">
                  <a16:creationId xmlns:a16="http://schemas.microsoft.com/office/drawing/2014/main" id="{A73B813C-257F-14E4-F6B0-D5EE468A0332}"/>
                </a:ext>
              </a:extLst>
            </p:cNvPr>
            <p:cNvSpPr txBox="1">
              <a:spLocks/>
            </p:cNvSpPr>
            <p:nvPr/>
          </p:nvSpPr>
          <p:spPr>
            <a:xfrm>
              <a:off x="6684151" y="3837485"/>
              <a:ext cx="978074" cy="215493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R="0" lvl="0" indent="0" algn="ctr" defTabSz="745236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none" spc="0" normalizeH="0" baseline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Segoe UI Variable Display Semibold" pitchFamily="2" charset="0"/>
                  <a:ea typeface="Open Sans ExtraBold"/>
                  <a:cs typeface="Open Sans ExtraBold"/>
                </a:defRPr>
              </a:lvl1pPr>
            </a:lstStyle>
            <a:p>
              <a:pPr defTabSz="715352"/>
              <a:r>
                <a:rPr lang="en-US" sz="1344" b="0">
                  <a:latin typeface="Segoe UI" panose="020B0502040204020203" pitchFamily="34" charset="0"/>
                  <a:cs typeface="Segoe UI" panose="020B0502040204020203" pitchFamily="34" charset="0"/>
                </a:rPr>
                <a:t>REST/JSON</a:t>
              </a:r>
            </a:p>
          </p:txBody>
        </p:sp>
        <p:sp>
          <p:nvSpPr>
            <p:cNvPr id="37" name="Title 14">
              <a:extLst>
                <a:ext uri="{FF2B5EF4-FFF2-40B4-BE49-F238E27FC236}">
                  <a16:creationId xmlns:a16="http://schemas.microsoft.com/office/drawing/2014/main" id="{DE14F0FD-D864-B606-F624-6754014AF825}"/>
                </a:ext>
              </a:extLst>
            </p:cNvPr>
            <p:cNvSpPr txBox="1">
              <a:spLocks/>
            </p:cNvSpPr>
            <p:nvPr/>
          </p:nvSpPr>
          <p:spPr>
            <a:xfrm>
              <a:off x="6662885" y="1578879"/>
              <a:ext cx="978074" cy="215493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R="0" lvl="0" indent="0" algn="ctr" defTabSz="745236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none" spc="0" normalizeH="0" baseline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Segoe UI Variable Display Semibold" pitchFamily="2" charset="0"/>
                  <a:ea typeface="Open Sans ExtraBold"/>
                  <a:cs typeface="Open Sans ExtraBold"/>
                </a:defRPr>
              </a:lvl1pPr>
            </a:lstStyle>
            <a:p>
              <a:pPr defTabSz="715352"/>
              <a:r>
                <a:rPr lang="en-US" sz="1344" b="0">
                  <a:latin typeface="Segoe UI" panose="020B0502040204020203" pitchFamily="34" charset="0"/>
                  <a:cs typeface="Segoe UI" panose="020B0502040204020203" pitchFamily="34" charset="0"/>
                </a:rPr>
                <a:t>SaaS</a:t>
              </a:r>
            </a:p>
          </p:txBody>
        </p:sp>
        <p:pic>
          <p:nvPicPr>
            <p:cNvPr id="53" name="Picture 52" descr="A white cell phone with blue screen&#10;&#10;AI-generated content may be incorrect.">
              <a:extLst>
                <a:ext uri="{FF2B5EF4-FFF2-40B4-BE49-F238E27FC236}">
                  <a16:creationId xmlns:a16="http://schemas.microsoft.com/office/drawing/2014/main" id="{1479787D-38E0-B253-5AFF-867609D4E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13861" y="1686626"/>
              <a:ext cx="1518654" cy="2277981"/>
            </a:xfrm>
            <a:prstGeom prst="rect">
              <a:avLst/>
            </a:prstGeom>
          </p:spPr>
        </p:pic>
      </p:grpSp>
      <p:grpSp>
        <p:nvGrpSpPr>
          <p:cNvPr id="4" name="Group 3" descr="AI Agents&#10;A Robot with Contoso Logo&#10;MCP">
            <a:extLst>
              <a:ext uri="{FF2B5EF4-FFF2-40B4-BE49-F238E27FC236}">
                <a16:creationId xmlns:a16="http://schemas.microsoft.com/office/drawing/2014/main" id="{9A9E00F8-BBDF-8325-0ABA-15C56D94F17F}"/>
              </a:ext>
            </a:extLst>
          </p:cNvPr>
          <p:cNvGrpSpPr/>
          <p:nvPr/>
        </p:nvGrpSpPr>
        <p:grpSpPr>
          <a:xfrm>
            <a:off x="8987141" y="598996"/>
            <a:ext cx="1348128" cy="2727492"/>
            <a:chOff x="8795323" y="137534"/>
            <a:chExt cx="1404452" cy="2841445"/>
          </a:xfrm>
        </p:grpSpPr>
        <p:sp>
          <p:nvSpPr>
            <p:cNvPr id="59" name="Title 14">
              <a:extLst>
                <a:ext uri="{FF2B5EF4-FFF2-40B4-BE49-F238E27FC236}">
                  <a16:creationId xmlns:a16="http://schemas.microsoft.com/office/drawing/2014/main" id="{30FB0D54-B829-DDB8-F822-37D8DCC4F4EA}"/>
                </a:ext>
              </a:extLst>
            </p:cNvPr>
            <p:cNvSpPr txBox="1">
              <a:spLocks/>
            </p:cNvSpPr>
            <p:nvPr/>
          </p:nvSpPr>
          <p:spPr>
            <a:xfrm>
              <a:off x="8985550" y="2763486"/>
              <a:ext cx="978074" cy="215493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R="0" lvl="0" indent="0" algn="ctr" defTabSz="745236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none" spc="0" normalizeH="0" baseline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Segoe UI Variable Display Semibold" pitchFamily="2" charset="0"/>
                  <a:ea typeface="Open Sans ExtraBold"/>
                  <a:cs typeface="Open Sans ExtraBold"/>
                </a:defRPr>
              </a:lvl1pPr>
            </a:lstStyle>
            <a:p>
              <a:pPr defTabSz="715352"/>
              <a:r>
                <a:rPr lang="en-US" sz="1344" b="0">
                  <a:latin typeface="Segoe UI" panose="020B0502040204020203" pitchFamily="34" charset="0"/>
                  <a:cs typeface="Segoe UI" panose="020B0502040204020203" pitchFamily="34" charset="0"/>
                </a:rPr>
                <a:t>MCP</a:t>
              </a:r>
            </a:p>
          </p:txBody>
        </p:sp>
        <p:pic>
          <p:nvPicPr>
            <p:cNvPr id="61" name="Picture 60" descr="A white robot with blue eyes&#10;&#10;AI-generated content may be incorrect.">
              <a:extLst>
                <a:ext uri="{FF2B5EF4-FFF2-40B4-BE49-F238E27FC236}">
                  <a16:creationId xmlns:a16="http://schemas.microsoft.com/office/drawing/2014/main" id="{E1D2526A-F559-1C80-21E9-4526013AC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566"/>
            <a:stretch>
              <a:fillRect/>
            </a:stretch>
          </p:blipFill>
          <p:spPr>
            <a:xfrm>
              <a:off x="8795323" y="490561"/>
              <a:ext cx="1404452" cy="2207463"/>
            </a:xfrm>
            <a:prstGeom prst="rect">
              <a:avLst/>
            </a:prstGeom>
          </p:spPr>
        </p:pic>
        <p:sp>
          <p:nvSpPr>
            <p:cNvPr id="62" name="Title 14">
              <a:extLst>
                <a:ext uri="{FF2B5EF4-FFF2-40B4-BE49-F238E27FC236}">
                  <a16:creationId xmlns:a16="http://schemas.microsoft.com/office/drawing/2014/main" id="{78E0F83E-78EF-3226-F40A-AFD28457EF0B}"/>
                </a:ext>
              </a:extLst>
            </p:cNvPr>
            <p:cNvSpPr txBox="1">
              <a:spLocks/>
            </p:cNvSpPr>
            <p:nvPr/>
          </p:nvSpPr>
          <p:spPr>
            <a:xfrm>
              <a:off x="8974917" y="137534"/>
              <a:ext cx="978074" cy="215493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R="0" lvl="0" indent="0" algn="ctr" defTabSz="745236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none" spc="0" normalizeH="0" baseline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Segoe UI Variable Display Semibold" pitchFamily="2" charset="0"/>
                  <a:ea typeface="Open Sans ExtraBold"/>
                  <a:cs typeface="Open Sans ExtraBold"/>
                </a:defRPr>
              </a:lvl1pPr>
            </a:lstStyle>
            <a:p>
              <a:pPr defTabSz="715352"/>
              <a:r>
                <a:rPr lang="en-US" sz="1344" b="0">
                  <a:latin typeface="Segoe UI" panose="020B0502040204020203" pitchFamily="34" charset="0"/>
                  <a:cs typeface="Segoe UI" panose="020B0502040204020203" pitchFamily="34" charset="0"/>
                </a:rPr>
                <a:t>AI Agents</a:t>
              </a:r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BC761EDF-CABB-2290-870C-1E0BBF580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622547" y="4276981"/>
            <a:ext cx="938849" cy="20685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marR="0" lvl="0" indent="0" algn="ctr" defTabSz="745236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</a:gradFill>
                <a:effectLst/>
                <a:uLnTx/>
                <a:uFillTx/>
                <a:latin typeface="Segoe UI Variable Display Semibold" pitchFamily="2" charset="0"/>
                <a:ea typeface="Open Sans ExtraBold"/>
                <a:cs typeface="Open Sans ExtraBold"/>
              </a:defRPr>
            </a:lvl1pPr>
          </a:lstStyle>
          <a:p>
            <a:pPr defTabSz="715352"/>
            <a:r>
              <a:rPr lang="en-US" sz="1344" b="0">
                <a:latin typeface="Segoe UI" panose="020B0502040204020203" pitchFamily="34" charset="0"/>
                <a:cs typeface="Segoe UI" panose="020B0502040204020203" pitchFamily="34" charset="0"/>
              </a:rPr>
              <a:t>Binaries</a:t>
            </a:r>
          </a:p>
        </p:txBody>
      </p:sp>
    </p:spTree>
    <p:extLst>
      <p:ext uri="{BB962C8B-B14F-4D97-AF65-F5344CB8AC3E}">
        <p14:creationId xmlns:p14="http://schemas.microsoft.com/office/powerpoint/2010/main" val="8640453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7F9C8-32C5-2E05-AB16-0C285302A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209" y="248486"/>
            <a:ext cx="10576631" cy="70904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MCP Deep-Dive</a:t>
            </a:r>
            <a:b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endParaRPr lang="en-US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9B66B73-8D92-EE97-BABE-86A8E799B50E}"/>
              </a:ext>
            </a:extLst>
          </p:cNvPr>
          <p:cNvGrpSpPr/>
          <p:nvPr/>
        </p:nvGrpSpPr>
        <p:grpSpPr>
          <a:xfrm>
            <a:off x="919802" y="2229643"/>
            <a:ext cx="2772132" cy="3103396"/>
            <a:chOff x="1094312" y="3151948"/>
            <a:chExt cx="2772132" cy="3103396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9FF2F4AF-9177-AD38-B7ED-EBACE901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094312" y="3151948"/>
              <a:ext cx="2772132" cy="3103396"/>
            </a:xfrm>
            <a:prstGeom prst="roundRect">
              <a:avLst>
                <a:gd name="adj" fmla="val 7986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175546" tIns="175546" rIns="175546" bIns="175546" rtlCol="0">
              <a:no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solidFill>
                    <a:schemeClr val="tx1"/>
                  </a:solidFill>
                  <a:latin typeface="+mn-lt"/>
                  <a:ea typeface="+mn-ea"/>
                  <a:cs typeface="Segoe UI" panose="020B05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895339">
                <a:buNone/>
                <a:defRPr/>
              </a:pPr>
              <a:endParaRPr lang="en-US" sz="192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5987DA9-F40E-66B1-A982-B5CC28487AE4}"/>
                </a:ext>
              </a:extLst>
            </p:cNvPr>
            <p:cNvSpPr txBox="1"/>
            <p:nvPr/>
          </p:nvSpPr>
          <p:spPr>
            <a:xfrm>
              <a:off x="1094312" y="3411365"/>
              <a:ext cx="2772132" cy="118173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877733">
                <a:defRPr/>
              </a:pPr>
              <a:r>
                <a:rPr lang="en-US" sz="2304" b="1" dirty="0">
                  <a:solidFill>
                    <a:srgbClr val="0B78BD"/>
                  </a:solidFill>
                  <a:latin typeface="Segoe UI"/>
                </a:rPr>
                <a:t>Tools </a:t>
              </a:r>
            </a:p>
            <a:p>
              <a:pPr algn="ctr" defTabSz="877733">
                <a:defRPr/>
              </a:pPr>
              <a:r>
                <a:rPr lang="en-US" sz="1536" i="1" dirty="0">
                  <a:solidFill>
                    <a:srgbClr val="0B78BD"/>
                  </a:solidFill>
                  <a:latin typeface="Segoe UI"/>
                </a:rPr>
                <a:t>Model-controlled </a:t>
              </a:r>
            </a:p>
            <a:p>
              <a:pPr algn="ctr" defTabSz="877733">
                <a:defRPr/>
              </a:pPr>
              <a:r>
                <a:rPr lang="en-US" sz="1920" dirty="0">
                  <a:solidFill>
                    <a:srgbClr val="0B78BD"/>
                  </a:solidFill>
                  <a:latin typeface="Segoe UI"/>
                </a:rPr>
                <a:t>Functions invoked </a:t>
              </a:r>
            </a:p>
            <a:p>
              <a:pPr algn="ctr" defTabSz="877733">
                <a:defRPr/>
              </a:pPr>
              <a:r>
                <a:rPr lang="en-US" sz="1920" dirty="0">
                  <a:solidFill>
                    <a:srgbClr val="0B78BD"/>
                  </a:solidFill>
                  <a:latin typeface="Segoe UI"/>
                </a:rPr>
                <a:t>by the model </a:t>
              </a:r>
            </a:p>
          </p:txBody>
        </p:sp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0BC250ED-D8C0-78B7-CB92-4B1584C4211E}"/>
                </a:ext>
              </a:extLst>
            </p:cNvPr>
            <p:cNvSpPr txBox="1">
              <a:spLocks/>
            </p:cNvSpPr>
            <p:nvPr/>
          </p:nvSpPr>
          <p:spPr>
            <a:xfrm>
              <a:off x="1465144" y="4827577"/>
              <a:ext cx="2018776" cy="404906"/>
            </a:xfrm>
            <a:prstGeom prst="roundRect">
              <a:avLst>
                <a:gd name="adj" fmla="val 7986"/>
              </a:avLst>
            </a:prstGeom>
            <a:solidFill>
              <a:srgbClr val="0B78BD"/>
            </a:solidFill>
          </p:spPr>
          <p:txBody>
            <a:bodyPr vert="horz" wrap="square" lIns="43886" tIns="43886" rIns="43886" bIns="43886" rtlCol="0">
              <a:noAutofit/>
            </a:bodyPr>
            <a:lstStyle>
              <a:defPPr>
                <a:defRPr lang="it-IT"/>
              </a:defPPr>
              <a:lvl1pPr marR="0" indent="0" algn="ctr" defTabSz="895339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536" spc="0" baseline="0">
                  <a:solidFill>
                    <a:srgbClr val="FFFFFF"/>
                  </a:solidFill>
                  <a:latin typeface="Segoe UI"/>
                  <a:cs typeface="Segoe UI" panose="020B0502040204020203" pitchFamily="34" charset="0"/>
                </a:defRPr>
              </a:lvl1pPr>
              <a:lvl2pPr marL="457200" marR="0" indent="-228600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spc="0" baseline="0"/>
              </a:lvl2pPr>
              <a:lvl3pPr marL="657225" marR="0" indent="-20002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spc="0" baseline="0"/>
              </a:lvl3pPr>
              <a:lvl4pPr marL="842963" marR="0" indent="-1809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4pPr>
              <a:lvl5pPr marL="1023938" marR="0" indent="-1682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5pPr>
              <a:lvl6pPr marL="2565040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3031412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97783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964155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en-US"/>
                <a:t>Retrieve / search</a:t>
              </a: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519DE06D-B970-E1D1-8488-42A3EFA382C5}"/>
                </a:ext>
              </a:extLst>
            </p:cNvPr>
            <p:cNvSpPr txBox="1">
              <a:spLocks/>
            </p:cNvSpPr>
            <p:nvPr/>
          </p:nvSpPr>
          <p:spPr>
            <a:xfrm>
              <a:off x="1465144" y="5285080"/>
              <a:ext cx="2018776" cy="404906"/>
            </a:xfrm>
            <a:prstGeom prst="roundRect">
              <a:avLst>
                <a:gd name="adj" fmla="val 7986"/>
              </a:avLst>
            </a:prstGeom>
            <a:solidFill>
              <a:srgbClr val="0B78BD"/>
            </a:solidFill>
          </p:spPr>
          <p:txBody>
            <a:bodyPr vert="horz" wrap="square" lIns="43886" tIns="43886" rIns="43886" bIns="43886" rtlCol="0">
              <a:noAutofit/>
            </a:bodyPr>
            <a:lstStyle>
              <a:defPPr>
                <a:defRPr lang="it-IT"/>
              </a:defPPr>
              <a:lvl1pPr marR="0" indent="0" algn="ctr" defTabSz="895339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536" spc="0" baseline="0">
                  <a:solidFill>
                    <a:srgbClr val="FFFFFF"/>
                  </a:solidFill>
                  <a:latin typeface="Segoe UI"/>
                  <a:cs typeface="Segoe UI" panose="020B0502040204020203" pitchFamily="34" charset="0"/>
                </a:defRPr>
              </a:lvl1pPr>
              <a:lvl2pPr marL="457200" marR="0" indent="-228600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spc="0" baseline="0"/>
              </a:lvl2pPr>
              <a:lvl3pPr marL="657225" marR="0" indent="-20002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spc="0" baseline="0"/>
              </a:lvl3pPr>
              <a:lvl4pPr marL="842963" marR="0" indent="-1809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4pPr>
              <a:lvl5pPr marL="1023938" marR="0" indent="-1682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5pPr>
              <a:lvl6pPr marL="2565040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3031412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97783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964155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en-US" dirty="0"/>
                <a:t>Send a message</a:t>
              </a:r>
            </a:p>
          </p:txBody>
        </p:sp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C1F438E1-E6BC-B61B-BC97-D2670DAC1ED3}"/>
                </a:ext>
              </a:extLst>
            </p:cNvPr>
            <p:cNvSpPr txBox="1">
              <a:spLocks/>
            </p:cNvSpPr>
            <p:nvPr/>
          </p:nvSpPr>
          <p:spPr>
            <a:xfrm>
              <a:off x="1465144" y="5724184"/>
              <a:ext cx="2018776" cy="404906"/>
            </a:xfrm>
            <a:prstGeom prst="roundRect">
              <a:avLst>
                <a:gd name="adj" fmla="val 7986"/>
              </a:avLst>
            </a:prstGeom>
            <a:solidFill>
              <a:srgbClr val="0B78BD"/>
            </a:solidFill>
          </p:spPr>
          <p:txBody>
            <a:bodyPr vert="horz" wrap="square" lIns="43886" tIns="43886" rIns="43886" bIns="43886" rtlCol="0">
              <a:noAutofit/>
            </a:bodyPr>
            <a:lstStyle>
              <a:defPPr>
                <a:defRPr lang="it-IT"/>
              </a:defPPr>
              <a:lvl1pPr marR="0" indent="0" algn="ctr" defTabSz="895339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536" spc="0" baseline="0">
                  <a:solidFill>
                    <a:srgbClr val="FFFFFF"/>
                  </a:solidFill>
                  <a:latin typeface="Segoe UI"/>
                  <a:cs typeface="Segoe UI" panose="020B0502040204020203" pitchFamily="34" charset="0"/>
                </a:defRPr>
              </a:lvl1pPr>
              <a:lvl2pPr marL="457200" marR="0" indent="-228600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spc="0" baseline="0"/>
              </a:lvl2pPr>
              <a:lvl3pPr marL="657225" marR="0" indent="-20002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spc="0" baseline="0"/>
              </a:lvl3pPr>
              <a:lvl4pPr marL="842963" marR="0" indent="-1809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4pPr>
              <a:lvl5pPr marL="1023938" marR="0" indent="-1682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5pPr>
              <a:lvl6pPr marL="2565040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3031412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97783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964155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en-US" dirty="0"/>
                <a:t>Update DB records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35A8546-2B13-142C-1D7E-AE197D959A26}"/>
              </a:ext>
            </a:extLst>
          </p:cNvPr>
          <p:cNvGrpSpPr/>
          <p:nvPr/>
        </p:nvGrpSpPr>
        <p:grpSpPr>
          <a:xfrm>
            <a:off x="4417912" y="2229643"/>
            <a:ext cx="2772133" cy="3103396"/>
            <a:chOff x="4439992" y="3181877"/>
            <a:chExt cx="2772133" cy="3103396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3FBECFE2-2768-E68D-E8E1-DD9D66092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4439993" y="3181877"/>
              <a:ext cx="2772132" cy="3103396"/>
            </a:xfrm>
            <a:prstGeom prst="roundRect">
              <a:avLst>
                <a:gd name="adj" fmla="val 7986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175546" tIns="175546" rIns="175546" bIns="175546" rtlCol="0">
              <a:no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solidFill>
                    <a:schemeClr val="tx1"/>
                  </a:solidFill>
                  <a:latin typeface="+mn-lt"/>
                  <a:ea typeface="+mn-ea"/>
                  <a:cs typeface="Segoe UI" panose="020B05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895339">
                <a:buNone/>
                <a:defRPr/>
              </a:pPr>
              <a:endParaRPr lang="en-US" sz="192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9281488-8EBF-8061-4356-9EC1DD46B97D}"/>
                </a:ext>
              </a:extLst>
            </p:cNvPr>
            <p:cNvSpPr txBox="1"/>
            <p:nvPr/>
          </p:nvSpPr>
          <p:spPr>
            <a:xfrm>
              <a:off x="4439992" y="3438027"/>
              <a:ext cx="2772131" cy="118173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877733">
                <a:defRPr/>
              </a:pPr>
              <a:r>
                <a:rPr lang="en-US" sz="2304" b="1" dirty="0">
                  <a:solidFill>
                    <a:srgbClr val="0B78BD"/>
                  </a:solidFill>
                  <a:latin typeface="Segoe UI"/>
                </a:rPr>
                <a:t>Resources </a:t>
              </a:r>
            </a:p>
            <a:p>
              <a:pPr algn="ctr" defTabSz="877733">
                <a:defRPr/>
              </a:pPr>
              <a:r>
                <a:rPr lang="en-US" sz="1536" i="1" dirty="0">
                  <a:solidFill>
                    <a:srgbClr val="0B78BD"/>
                  </a:solidFill>
                  <a:latin typeface="Segoe UI"/>
                </a:rPr>
                <a:t>Application-controlled </a:t>
              </a:r>
            </a:p>
            <a:p>
              <a:pPr algn="ctr" defTabSz="877733">
                <a:defRPr/>
              </a:pPr>
              <a:r>
                <a:rPr lang="en-US" sz="1920" dirty="0">
                  <a:solidFill>
                    <a:srgbClr val="0B78BD"/>
                  </a:solidFill>
                  <a:latin typeface="Segoe UI"/>
                </a:rPr>
                <a:t>Data exposed to the application</a:t>
              </a:r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70B3030A-D2A8-DDAE-CB63-145C0CA1B770}"/>
                </a:ext>
              </a:extLst>
            </p:cNvPr>
            <p:cNvSpPr txBox="1">
              <a:spLocks/>
            </p:cNvSpPr>
            <p:nvPr/>
          </p:nvSpPr>
          <p:spPr>
            <a:xfrm>
              <a:off x="4816671" y="4827577"/>
              <a:ext cx="2018776" cy="404906"/>
            </a:xfrm>
            <a:prstGeom prst="roundRect">
              <a:avLst>
                <a:gd name="adj" fmla="val 7986"/>
              </a:avLst>
            </a:prstGeom>
            <a:solidFill>
              <a:srgbClr val="0B78BD"/>
            </a:solidFill>
          </p:spPr>
          <p:txBody>
            <a:bodyPr vert="horz" wrap="square" lIns="43886" tIns="43886" rIns="43886" bIns="43886" rtlCol="0">
              <a:noAutofit/>
            </a:bodyPr>
            <a:lstStyle>
              <a:defPPr>
                <a:defRPr lang="it-IT"/>
              </a:defPPr>
              <a:lvl1pPr marR="0" indent="0" algn="ctr" defTabSz="895339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536" spc="0" baseline="0">
                  <a:solidFill>
                    <a:srgbClr val="FFFFFF"/>
                  </a:solidFill>
                  <a:latin typeface="Segoe UI"/>
                  <a:cs typeface="Segoe UI" panose="020B0502040204020203" pitchFamily="34" charset="0"/>
                </a:defRPr>
              </a:lvl1pPr>
              <a:lvl2pPr marL="457200" marR="0" indent="-228600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spc="0" baseline="0"/>
              </a:lvl2pPr>
              <a:lvl3pPr marL="657225" marR="0" indent="-20002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spc="0" baseline="0"/>
              </a:lvl3pPr>
              <a:lvl4pPr marL="842963" marR="0" indent="-1809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4pPr>
              <a:lvl5pPr marL="1023938" marR="0" indent="-1682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5pPr>
              <a:lvl6pPr marL="2565040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3031412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97783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964155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en-US"/>
                <a:t>Files</a:t>
              </a:r>
              <a:endParaRPr lang="en-US" dirty="0"/>
            </a:p>
          </p:txBody>
        </p:sp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298949D4-B03B-ACF4-BA26-E8973103FAF7}"/>
                </a:ext>
              </a:extLst>
            </p:cNvPr>
            <p:cNvSpPr txBox="1">
              <a:spLocks/>
            </p:cNvSpPr>
            <p:nvPr/>
          </p:nvSpPr>
          <p:spPr>
            <a:xfrm>
              <a:off x="4816671" y="5285080"/>
              <a:ext cx="2018776" cy="404906"/>
            </a:xfrm>
            <a:prstGeom prst="roundRect">
              <a:avLst>
                <a:gd name="adj" fmla="val 7986"/>
              </a:avLst>
            </a:prstGeom>
            <a:solidFill>
              <a:srgbClr val="0B78BD"/>
            </a:solidFill>
          </p:spPr>
          <p:txBody>
            <a:bodyPr vert="horz" wrap="square" lIns="43886" tIns="43886" rIns="43886" bIns="43886" rtlCol="0">
              <a:noAutofit/>
            </a:bodyPr>
            <a:lstStyle>
              <a:defPPr>
                <a:defRPr lang="it-IT"/>
              </a:defPPr>
              <a:lvl1pPr marR="0" indent="0" algn="ctr" defTabSz="895339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536" spc="0" baseline="0">
                  <a:solidFill>
                    <a:srgbClr val="FFFFFF"/>
                  </a:solidFill>
                  <a:latin typeface="Segoe UI"/>
                  <a:cs typeface="Segoe UI" panose="020B0502040204020203" pitchFamily="34" charset="0"/>
                </a:defRPr>
              </a:lvl1pPr>
              <a:lvl2pPr marL="457200" marR="0" indent="-228600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spc="0" baseline="0"/>
              </a:lvl2pPr>
              <a:lvl3pPr marL="657225" marR="0" indent="-20002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spc="0" baseline="0"/>
              </a:lvl3pPr>
              <a:lvl4pPr marL="842963" marR="0" indent="-1809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4pPr>
              <a:lvl5pPr marL="1023938" marR="0" indent="-1682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5pPr>
              <a:lvl6pPr marL="2565040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3031412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97783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964155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en-US" dirty="0"/>
                <a:t>Database records</a:t>
              </a:r>
            </a:p>
          </p:txBody>
        </p:sp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9DD31356-4A32-9D7E-04D8-A2CDE62A0D45}"/>
                </a:ext>
              </a:extLst>
            </p:cNvPr>
            <p:cNvSpPr txBox="1">
              <a:spLocks/>
            </p:cNvSpPr>
            <p:nvPr/>
          </p:nvSpPr>
          <p:spPr>
            <a:xfrm>
              <a:off x="4816671" y="5724184"/>
              <a:ext cx="2018776" cy="404906"/>
            </a:xfrm>
            <a:prstGeom prst="roundRect">
              <a:avLst>
                <a:gd name="adj" fmla="val 7986"/>
              </a:avLst>
            </a:prstGeom>
            <a:solidFill>
              <a:srgbClr val="0B78BD"/>
            </a:solidFill>
          </p:spPr>
          <p:txBody>
            <a:bodyPr vert="horz" wrap="square" lIns="43886" tIns="43886" rIns="43886" bIns="43886" rtlCol="0">
              <a:noAutofit/>
            </a:bodyPr>
            <a:lstStyle>
              <a:defPPr>
                <a:defRPr lang="it-IT"/>
              </a:defPPr>
              <a:lvl1pPr marR="0" indent="0" algn="ctr" defTabSz="895339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536" spc="0" baseline="0">
                  <a:solidFill>
                    <a:srgbClr val="FFFFFF"/>
                  </a:solidFill>
                  <a:latin typeface="Segoe UI"/>
                  <a:cs typeface="Segoe UI" panose="020B0502040204020203" pitchFamily="34" charset="0"/>
                </a:defRPr>
              </a:lvl1pPr>
              <a:lvl2pPr marL="457200" marR="0" indent="-228600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spc="0" baseline="0"/>
              </a:lvl2pPr>
              <a:lvl3pPr marL="657225" marR="0" indent="-20002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spc="0" baseline="0"/>
              </a:lvl3pPr>
              <a:lvl4pPr marL="842963" marR="0" indent="-1809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4pPr>
              <a:lvl5pPr marL="1023938" marR="0" indent="-1682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5pPr>
              <a:lvl6pPr marL="2565040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3031412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97783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964155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en-US" dirty="0"/>
                <a:t>API Responses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7419EBE-F91A-06BE-AD4A-991304A28E1F}"/>
              </a:ext>
            </a:extLst>
          </p:cNvPr>
          <p:cNvGrpSpPr/>
          <p:nvPr/>
        </p:nvGrpSpPr>
        <p:grpSpPr>
          <a:xfrm>
            <a:off x="7916024" y="2229643"/>
            <a:ext cx="2772134" cy="3103396"/>
            <a:chOff x="8040198" y="3151948"/>
            <a:chExt cx="2772134" cy="3103396"/>
          </a:xfrm>
        </p:grpSpPr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36315FDC-3483-8906-C5D0-8A4CBF562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8040200" y="3151948"/>
              <a:ext cx="2772132" cy="3103396"/>
            </a:xfrm>
            <a:prstGeom prst="roundRect">
              <a:avLst>
                <a:gd name="adj" fmla="val 7986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175546" tIns="175546" rIns="175546" bIns="175546" rtlCol="0">
              <a:no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solidFill>
                    <a:schemeClr val="tx1"/>
                  </a:solidFill>
                  <a:latin typeface="+mn-lt"/>
                  <a:ea typeface="+mn-ea"/>
                  <a:cs typeface="Segoe UI" panose="020B05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895339">
                <a:buNone/>
                <a:defRPr/>
              </a:pPr>
              <a:endParaRPr lang="en-US" sz="192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817410-99FB-F098-338D-5D8B62244EA0}"/>
                </a:ext>
              </a:extLst>
            </p:cNvPr>
            <p:cNvSpPr txBox="1"/>
            <p:nvPr/>
          </p:nvSpPr>
          <p:spPr>
            <a:xfrm>
              <a:off x="8040198" y="3438587"/>
              <a:ext cx="2772132" cy="118173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877733">
                <a:defRPr/>
              </a:pPr>
              <a:r>
                <a:rPr lang="en-US" sz="2304" b="1" dirty="0">
                  <a:solidFill>
                    <a:srgbClr val="0B78BD"/>
                  </a:solidFill>
                  <a:latin typeface="Segoe UI"/>
                </a:rPr>
                <a:t>Prompts </a:t>
              </a:r>
            </a:p>
            <a:p>
              <a:pPr algn="ctr" defTabSz="877733">
                <a:defRPr/>
              </a:pPr>
              <a:r>
                <a:rPr lang="en-US" sz="1536" i="1" dirty="0">
                  <a:solidFill>
                    <a:srgbClr val="0B78BD"/>
                  </a:solidFill>
                  <a:latin typeface="Segoe UI"/>
                </a:rPr>
                <a:t>User-controlled </a:t>
              </a:r>
            </a:p>
            <a:p>
              <a:pPr algn="ctr" defTabSz="877733">
                <a:defRPr/>
              </a:pPr>
              <a:r>
                <a:rPr lang="en-US" sz="1920" dirty="0">
                  <a:solidFill>
                    <a:srgbClr val="0B78BD"/>
                  </a:solidFill>
                  <a:latin typeface="Segoe UI"/>
                </a:rPr>
                <a:t>Pre-defined templates for AI interactions</a:t>
              </a:r>
            </a:p>
          </p:txBody>
        </p:sp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780FD644-19DE-F40F-72FA-18C90FCCC5F6}"/>
                </a:ext>
              </a:extLst>
            </p:cNvPr>
            <p:cNvSpPr txBox="1">
              <a:spLocks/>
            </p:cNvSpPr>
            <p:nvPr/>
          </p:nvSpPr>
          <p:spPr>
            <a:xfrm>
              <a:off x="8416878" y="4827577"/>
              <a:ext cx="2018776" cy="404906"/>
            </a:xfrm>
            <a:prstGeom prst="roundRect">
              <a:avLst>
                <a:gd name="adj" fmla="val 7986"/>
              </a:avLst>
            </a:prstGeom>
            <a:solidFill>
              <a:srgbClr val="0B78BD"/>
            </a:solidFill>
          </p:spPr>
          <p:txBody>
            <a:bodyPr vert="horz" wrap="square" lIns="43886" tIns="43886" rIns="43886" bIns="43886" rtlCol="0">
              <a:noAutofit/>
            </a:bodyPr>
            <a:lstStyle>
              <a:defPPr>
                <a:defRPr lang="it-IT"/>
              </a:defPPr>
              <a:lvl1pPr marR="0" indent="0" algn="ctr" defTabSz="895339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536" spc="0" baseline="0">
                  <a:solidFill>
                    <a:srgbClr val="FFFFFF"/>
                  </a:solidFill>
                  <a:latin typeface="Segoe UI"/>
                  <a:cs typeface="Segoe UI" panose="020B0502040204020203" pitchFamily="34" charset="0"/>
                </a:defRPr>
              </a:lvl1pPr>
              <a:lvl2pPr marL="457200" marR="0" indent="-228600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spc="0" baseline="0"/>
              </a:lvl2pPr>
              <a:lvl3pPr marL="657225" marR="0" indent="-20002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spc="0" baseline="0"/>
              </a:lvl3pPr>
              <a:lvl4pPr marL="842963" marR="0" indent="-1809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4pPr>
              <a:lvl5pPr marL="1023938" marR="0" indent="-1682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5pPr>
              <a:lvl6pPr marL="2565040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3031412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97783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964155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en-US" dirty="0"/>
                <a:t>Document Q&amp;A</a:t>
              </a:r>
            </a:p>
          </p:txBody>
        </p:sp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C91EE873-7731-6A12-A56F-1992CA409F24}"/>
                </a:ext>
              </a:extLst>
            </p:cNvPr>
            <p:cNvSpPr txBox="1">
              <a:spLocks/>
            </p:cNvSpPr>
            <p:nvPr/>
          </p:nvSpPr>
          <p:spPr>
            <a:xfrm>
              <a:off x="8416878" y="5285080"/>
              <a:ext cx="2018776" cy="404906"/>
            </a:xfrm>
            <a:prstGeom prst="roundRect">
              <a:avLst>
                <a:gd name="adj" fmla="val 7986"/>
              </a:avLst>
            </a:prstGeom>
            <a:solidFill>
              <a:srgbClr val="0B78BD"/>
            </a:solidFill>
          </p:spPr>
          <p:txBody>
            <a:bodyPr vert="horz" wrap="square" lIns="43886" tIns="43886" rIns="43886" bIns="43886" rtlCol="0">
              <a:noAutofit/>
            </a:bodyPr>
            <a:lstStyle>
              <a:defPPr>
                <a:defRPr lang="it-IT"/>
              </a:defPPr>
              <a:lvl1pPr marR="0" indent="0" algn="ctr" defTabSz="895339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536" spc="0" baseline="0">
                  <a:solidFill>
                    <a:srgbClr val="FFFFFF"/>
                  </a:solidFill>
                  <a:latin typeface="Segoe UI"/>
                  <a:cs typeface="Segoe UI" panose="020B0502040204020203" pitchFamily="34" charset="0"/>
                </a:defRPr>
              </a:lvl1pPr>
              <a:lvl2pPr marL="457200" marR="0" indent="-228600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spc="0" baseline="0"/>
              </a:lvl2pPr>
              <a:lvl3pPr marL="657225" marR="0" indent="-20002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spc="0" baseline="0"/>
              </a:lvl3pPr>
              <a:lvl4pPr marL="842963" marR="0" indent="-1809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4pPr>
              <a:lvl5pPr marL="1023938" marR="0" indent="-1682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5pPr>
              <a:lvl6pPr marL="2565040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3031412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97783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964155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en-US" dirty="0"/>
                <a:t>Transcript Summary</a:t>
              </a:r>
            </a:p>
          </p:txBody>
        </p:sp>
        <p:sp>
          <p:nvSpPr>
            <p:cNvPr id="24" name="Content Placeholder 2">
              <a:extLst>
                <a:ext uri="{FF2B5EF4-FFF2-40B4-BE49-F238E27FC236}">
                  <a16:creationId xmlns:a16="http://schemas.microsoft.com/office/drawing/2014/main" id="{CA88EF8C-2816-3B7D-0BED-5C43DDD00213}"/>
                </a:ext>
              </a:extLst>
            </p:cNvPr>
            <p:cNvSpPr txBox="1">
              <a:spLocks/>
            </p:cNvSpPr>
            <p:nvPr/>
          </p:nvSpPr>
          <p:spPr>
            <a:xfrm>
              <a:off x="8416878" y="5724184"/>
              <a:ext cx="2018776" cy="404906"/>
            </a:xfrm>
            <a:prstGeom prst="roundRect">
              <a:avLst>
                <a:gd name="adj" fmla="val 7986"/>
              </a:avLst>
            </a:prstGeom>
            <a:solidFill>
              <a:srgbClr val="0B78BD"/>
            </a:solidFill>
          </p:spPr>
          <p:txBody>
            <a:bodyPr vert="horz" wrap="square" lIns="43886" tIns="43886" rIns="43886" bIns="43886" rtlCol="0">
              <a:noAutofit/>
            </a:bodyPr>
            <a:lstStyle>
              <a:defPPr>
                <a:defRPr lang="it-IT"/>
              </a:defPPr>
              <a:lvl1pPr marR="0" indent="0" algn="ctr" defTabSz="895339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536" spc="0" baseline="0">
                  <a:solidFill>
                    <a:srgbClr val="FFFFFF"/>
                  </a:solidFill>
                  <a:latin typeface="Segoe UI"/>
                  <a:cs typeface="Segoe UI" panose="020B0502040204020203" pitchFamily="34" charset="0"/>
                </a:defRPr>
              </a:lvl1pPr>
              <a:lvl2pPr marL="457200" marR="0" indent="-228600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spc="0" baseline="0"/>
              </a:lvl2pPr>
              <a:lvl3pPr marL="657225" marR="0" indent="-20002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spc="0" baseline="0"/>
              </a:lvl3pPr>
              <a:lvl4pPr marL="842963" marR="0" indent="-1809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4pPr>
              <a:lvl5pPr marL="1023938" marR="0" indent="-1682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5pPr>
              <a:lvl6pPr marL="2565040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3031412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97783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964155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en-US" dirty="0"/>
                <a:t>Output as JSON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35313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163B0-8D89-17AC-5316-CB6B6E56F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11A49-BB62-5AAA-BB4E-24B9D9AB8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209" y="248486"/>
            <a:ext cx="10576631" cy="70904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MCP Deep-Dive</a:t>
            </a:r>
            <a:b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endParaRPr lang="en-US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49C8F-85F6-0E41-EE70-B98EDA0F651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49104" y="2354306"/>
            <a:ext cx="4586508" cy="2804639"/>
          </a:xfrm>
          <a:prstGeom prst="roundRect">
            <a:avLst>
              <a:gd name="adj" fmla="val 7986"/>
            </a:avLst>
          </a:prstGeom>
          <a:solidFill>
            <a:schemeClr val="bg1">
              <a:lumMod val="95000"/>
            </a:schemeClr>
          </a:solidFill>
        </p:spPr>
        <p:txBody>
          <a:bodyPr lIns="175546" tIns="87773" rIns="175546" bIns="87773"/>
          <a:lstStyle/>
          <a:p>
            <a:pPr marL="0" indent="0">
              <a:buNone/>
            </a:pPr>
            <a:r>
              <a:rPr lang="en-US" sz="2304" b="1" dirty="0">
                <a:solidFill>
                  <a:srgbClr val="0B78BD"/>
                </a:solidFill>
              </a:rPr>
              <a:t>MCP Client </a:t>
            </a:r>
          </a:p>
          <a:p>
            <a:pPr marL="0" indent="0">
              <a:buNone/>
            </a:pPr>
            <a:endParaRPr lang="en-US" sz="2304" b="1" dirty="0">
              <a:solidFill>
                <a:srgbClr val="0B78BD"/>
              </a:solidFill>
            </a:endParaRPr>
          </a:p>
          <a:p>
            <a:r>
              <a:rPr lang="en-US" sz="1920" dirty="0">
                <a:solidFill>
                  <a:srgbClr val="0B78BD"/>
                </a:solidFill>
              </a:rPr>
              <a:t>Invokes </a:t>
            </a:r>
            <a:r>
              <a:rPr lang="en-US" sz="1920" b="1" dirty="0">
                <a:solidFill>
                  <a:srgbClr val="0B78BD"/>
                </a:solidFill>
              </a:rPr>
              <a:t>Tools </a:t>
            </a:r>
          </a:p>
          <a:p>
            <a:r>
              <a:rPr lang="en-US" sz="1920" dirty="0">
                <a:solidFill>
                  <a:srgbClr val="0B78BD"/>
                </a:solidFill>
              </a:rPr>
              <a:t>Queries for </a:t>
            </a:r>
            <a:r>
              <a:rPr lang="en-US" sz="1920" b="1" dirty="0">
                <a:solidFill>
                  <a:srgbClr val="0B78BD"/>
                </a:solidFill>
              </a:rPr>
              <a:t>Resources </a:t>
            </a:r>
          </a:p>
          <a:p>
            <a:r>
              <a:rPr lang="en-US" sz="1920" dirty="0">
                <a:solidFill>
                  <a:srgbClr val="0B78BD"/>
                </a:solidFill>
              </a:rPr>
              <a:t>Interpolates </a:t>
            </a:r>
            <a:r>
              <a:rPr lang="en-US" sz="1920" b="1" dirty="0">
                <a:solidFill>
                  <a:srgbClr val="0B78BD"/>
                </a:solidFill>
              </a:rPr>
              <a:t>Prompts</a:t>
            </a:r>
            <a:endParaRPr lang="en-US" sz="1920" dirty="0">
              <a:solidFill>
                <a:srgbClr val="0B78BD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8B0812-6B08-155A-666D-FC46397F7B8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8077" y="2354306"/>
            <a:ext cx="4136949" cy="2804639"/>
          </a:xfrm>
          <a:prstGeom prst="roundRect">
            <a:avLst>
              <a:gd name="adj" fmla="val 10880"/>
            </a:avLst>
          </a:prstGeom>
          <a:solidFill>
            <a:schemeClr val="bg1">
              <a:lumMod val="95000"/>
            </a:schemeClr>
          </a:solidFill>
        </p:spPr>
        <p:txBody>
          <a:bodyPr lIns="175546" tIns="87773" rIns="175546" bIns="87773"/>
          <a:lstStyle/>
          <a:p>
            <a:pPr marL="0" indent="0">
              <a:buNone/>
            </a:pPr>
            <a:r>
              <a:rPr lang="en-US" sz="2304" b="1" dirty="0">
                <a:solidFill>
                  <a:srgbClr val="0B78BD"/>
                </a:solidFill>
              </a:rPr>
              <a:t>MCP Server</a:t>
            </a:r>
          </a:p>
          <a:p>
            <a:pPr marL="0" indent="0">
              <a:buNone/>
            </a:pPr>
            <a:endParaRPr lang="en-US" sz="2304" b="1" dirty="0">
              <a:solidFill>
                <a:srgbClr val="0B78BD"/>
              </a:solidFill>
            </a:endParaRPr>
          </a:p>
          <a:p>
            <a:r>
              <a:rPr lang="en-US" sz="1920" dirty="0">
                <a:solidFill>
                  <a:srgbClr val="0B78BD"/>
                </a:solidFill>
              </a:rPr>
              <a:t>Exposes </a:t>
            </a:r>
            <a:r>
              <a:rPr lang="en-US" sz="1920" b="1" dirty="0">
                <a:solidFill>
                  <a:srgbClr val="0B78BD"/>
                </a:solidFill>
              </a:rPr>
              <a:t>Tools</a:t>
            </a:r>
            <a:r>
              <a:rPr lang="en-US" sz="1920" dirty="0">
                <a:solidFill>
                  <a:srgbClr val="0B78BD"/>
                </a:solidFill>
              </a:rPr>
              <a:t> </a:t>
            </a:r>
          </a:p>
          <a:p>
            <a:r>
              <a:rPr lang="en-US" sz="1920" dirty="0">
                <a:solidFill>
                  <a:srgbClr val="0B78BD"/>
                </a:solidFill>
              </a:rPr>
              <a:t>Exposes</a:t>
            </a:r>
            <a:r>
              <a:rPr lang="en-US" sz="1920" b="1" dirty="0">
                <a:solidFill>
                  <a:srgbClr val="0B78BD"/>
                </a:solidFill>
              </a:rPr>
              <a:t> Resources </a:t>
            </a:r>
          </a:p>
          <a:p>
            <a:r>
              <a:rPr lang="en-US" sz="1920" dirty="0">
                <a:solidFill>
                  <a:srgbClr val="0B78BD"/>
                </a:solidFill>
              </a:rPr>
              <a:t>Exposes </a:t>
            </a:r>
            <a:r>
              <a:rPr lang="en-US" sz="1920" b="1" dirty="0">
                <a:solidFill>
                  <a:srgbClr val="0B78BD"/>
                </a:solidFill>
              </a:rPr>
              <a:t>Prompts</a:t>
            </a:r>
            <a:r>
              <a:rPr lang="en-US" sz="1920" dirty="0">
                <a:solidFill>
                  <a:srgbClr val="0B78BD"/>
                </a:solidFill>
              </a:rPr>
              <a:t>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D7D5945-D77A-839D-ECAB-988C30EF8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5435612" y="3756626"/>
            <a:ext cx="992465" cy="0"/>
          </a:xfrm>
          <a:prstGeom prst="straightConnector1">
            <a:avLst/>
          </a:prstGeom>
          <a:ln w="38100">
            <a:solidFill>
              <a:schemeClr val="bg1">
                <a:lumMod val="10000"/>
                <a:lumOff val="9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1405417-FB78-19F1-BCDA-AC671425B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00" y="3303115"/>
            <a:ext cx="907021" cy="907021"/>
          </a:xfrm>
          <a:prstGeom prst="rect">
            <a:avLst/>
          </a:prstGeom>
        </p:spPr>
      </p:pic>
      <p:pic>
        <p:nvPicPr>
          <p:cNvPr id="52" name="Picture 5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0C772CF0-FB95-1D56-1B00-B07F396C1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919" y="3303115"/>
            <a:ext cx="907021" cy="90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1647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uiExpand="1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F4A4E-D251-430E-B788-23D525E9F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9A4BB59-3D94-3899-792F-03C551C171DB}"/>
              </a:ext>
            </a:extLst>
          </p:cNvPr>
          <p:cNvSpPr/>
          <p:nvPr/>
        </p:nvSpPr>
        <p:spPr>
          <a:xfrm>
            <a:off x="203886" y="1594021"/>
            <a:ext cx="8044249" cy="2877905"/>
          </a:xfrm>
          <a:prstGeom prst="roundRect">
            <a:avLst>
              <a:gd name="adj" fmla="val 531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" name="Picture 4" descr="Visual studio code logo with transparent background - copperaca">
            <a:extLst>
              <a:ext uri="{FF2B5EF4-FFF2-40B4-BE49-F238E27FC236}">
                <a16:creationId xmlns:a16="http://schemas.microsoft.com/office/drawing/2014/main" id="{6DF25927-C164-D7FA-042E-8C653FA36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19" y="3652237"/>
            <a:ext cx="704923" cy="52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B967EB-FCCB-1C64-E00E-F0C06B274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4435" y="3667427"/>
            <a:ext cx="528694" cy="52869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4DC2B4-44EC-DD2F-92EC-356B0C30CEEC}"/>
              </a:ext>
            </a:extLst>
          </p:cNvPr>
          <p:cNvSpPr/>
          <p:nvPr/>
        </p:nvSpPr>
        <p:spPr>
          <a:xfrm>
            <a:off x="8780280" y="2283393"/>
            <a:ext cx="2511990" cy="4173011"/>
          </a:xfrm>
          <a:prstGeom prst="roundRect">
            <a:avLst>
              <a:gd name="adj" fmla="val 531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A7A9FA09-38B0-00E8-2C60-39FDEE4C6920}"/>
              </a:ext>
            </a:extLst>
          </p:cNvPr>
          <p:cNvSpPr/>
          <p:nvPr/>
        </p:nvSpPr>
        <p:spPr>
          <a:xfrm>
            <a:off x="7096882" y="1720121"/>
            <a:ext cx="944884" cy="1056203"/>
          </a:xfrm>
          <a:prstGeom prst="flowChartMagneticDisk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Local Data Source A</a:t>
            </a:r>
            <a:endParaRPr lang="en-GB" sz="1400" dirty="0"/>
          </a:p>
        </p:txBody>
      </p:sp>
      <p:sp>
        <p:nvSpPr>
          <p:cNvPr id="12" name="Flowchart: Magnetic Disk 11">
            <a:extLst>
              <a:ext uri="{FF2B5EF4-FFF2-40B4-BE49-F238E27FC236}">
                <a16:creationId xmlns:a16="http://schemas.microsoft.com/office/drawing/2014/main" id="{497D8FEB-6317-7E4D-C6B4-10C6281AEC3C}"/>
              </a:ext>
            </a:extLst>
          </p:cNvPr>
          <p:cNvSpPr/>
          <p:nvPr/>
        </p:nvSpPr>
        <p:spPr>
          <a:xfrm>
            <a:off x="9636190" y="2677035"/>
            <a:ext cx="944884" cy="1056203"/>
          </a:xfrm>
          <a:prstGeom prst="flowChartMagneticDisk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Local Data Source B</a:t>
            </a:r>
            <a:endParaRPr lang="en-GB" sz="1400" dirty="0"/>
          </a:p>
        </p:txBody>
      </p:sp>
      <p:sp>
        <p:nvSpPr>
          <p:cNvPr id="13" name="Flowchart: Magnetic Disk 12">
            <a:extLst>
              <a:ext uri="{FF2B5EF4-FFF2-40B4-BE49-F238E27FC236}">
                <a16:creationId xmlns:a16="http://schemas.microsoft.com/office/drawing/2014/main" id="{85711851-5F99-CD43-30A3-EB7FBC0F8E2E}"/>
              </a:ext>
            </a:extLst>
          </p:cNvPr>
          <p:cNvSpPr/>
          <p:nvPr/>
        </p:nvSpPr>
        <p:spPr>
          <a:xfrm>
            <a:off x="9636190" y="4970089"/>
            <a:ext cx="944884" cy="1056203"/>
          </a:xfrm>
          <a:prstGeom prst="flowChartMagneticDisk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Local Data Source C</a:t>
            </a:r>
            <a:endParaRPr lang="en-GB" sz="14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8DD0BE3-5621-5262-68E8-306AB6B2B3AB}"/>
              </a:ext>
            </a:extLst>
          </p:cNvPr>
          <p:cNvSpPr/>
          <p:nvPr/>
        </p:nvSpPr>
        <p:spPr>
          <a:xfrm>
            <a:off x="5606410" y="4990929"/>
            <a:ext cx="2556420" cy="1016501"/>
          </a:xfrm>
          <a:prstGeom prst="roundRect">
            <a:avLst>
              <a:gd name="adj" fmla="val 531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D17C52-A256-077E-9E60-20AB79077298}"/>
              </a:ext>
            </a:extLst>
          </p:cNvPr>
          <p:cNvSpPr/>
          <p:nvPr/>
        </p:nvSpPr>
        <p:spPr>
          <a:xfrm>
            <a:off x="449658" y="2926710"/>
            <a:ext cx="1758769" cy="5733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</a:t>
            </a:r>
          </a:p>
          <a:p>
            <a:pPr algn="ctr"/>
            <a:r>
              <a:rPr lang="en-US" dirty="0"/>
              <a:t>(VS CODE, IDE’S)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D8EF23-864E-E3D2-F12B-E12EAB449C17}"/>
              </a:ext>
            </a:extLst>
          </p:cNvPr>
          <p:cNvSpPr/>
          <p:nvPr/>
        </p:nvSpPr>
        <p:spPr>
          <a:xfrm>
            <a:off x="2593051" y="2929854"/>
            <a:ext cx="1758769" cy="5733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(GH COPILOT)</a:t>
            </a:r>
            <a:endParaRPr lang="en-GB" dirty="0"/>
          </a:p>
        </p:txBody>
      </p:sp>
      <p:pic>
        <p:nvPicPr>
          <p:cNvPr id="18" name="Picture 1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25E9C60-7219-1B4B-9486-62AC8111F8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167" y="3590142"/>
            <a:ext cx="704923" cy="70492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A801800-C15B-73F1-06CF-FAAAFEE2A068}"/>
              </a:ext>
            </a:extLst>
          </p:cNvPr>
          <p:cNvSpPr/>
          <p:nvPr/>
        </p:nvSpPr>
        <p:spPr>
          <a:xfrm>
            <a:off x="4797043" y="1961544"/>
            <a:ext cx="1758769" cy="5733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MCP SERVER A</a:t>
            </a:r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2BD85D5-1B2D-201B-14EC-474E607517E4}"/>
              </a:ext>
            </a:extLst>
          </p:cNvPr>
          <p:cNvSpPr/>
          <p:nvPr/>
        </p:nvSpPr>
        <p:spPr>
          <a:xfrm>
            <a:off x="4797043" y="2918458"/>
            <a:ext cx="1758769" cy="5733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MCP SERVER B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091B5B-30E0-837B-22C5-C01FA3312706}"/>
              </a:ext>
            </a:extLst>
          </p:cNvPr>
          <p:cNvSpPr/>
          <p:nvPr/>
        </p:nvSpPr>
        <p:spPr>
          <a:xfrm>
            <a:off x="6005235" y="5211512"/>
            <a:ext cx="1758769" cy="5733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REMOTE </a:t>
            </a:r>
          </a:p>
          <a:p>
            <a:pPr algn="ctr"/>
            <a:r>
              <a:rPr lang="en-US" dirty="0"/>
              <a:t>MCP SERVER</a:t>
            </a:r>
            <a:endParaRPr lang="en-GB" dirty="0"/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20DAF7C5-0800-DCBD-AE18-C1BC091BC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6321975" y="1641911"/>
            <a:ext cx="525525" cy="52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3767DEEF-1745-3733-CE0B-8062CF64F6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329" y="3576790"/>
            <a:ext cx="1061623" cy="597163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82AB547-6FFC-B286-E90C-1E4711020B67}"/>
              </a:ext>
            </a:extLst>
          </p:cNvPr>
          <p:cNvCxnSpPr>
            <a:cxnSpLocks/>
          </p:cNvCxnSpPr>
          <p:nvPr/>
        </p:nvCxnSpPr>
        <p:spPr>
          <a:xfrm flipV="1">
            <a:off x="4040659" y="2144843"/>
            <a:ext cx="756384" cy="773615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2DD0BCD-2DE9-9AE8-3FD3-79740B33B326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 flipV="1">
            <a:off x="4351820" y="3205137"/>
            <a:ext cx="445223" cy="11396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472B13-C4FC-70BF-D34B-FB7090845971}"/>
              </a:ext>
            </a:extLst>
          </p:cNvPr>
          <p:cNvCxnSpPr>
            <a:cxnSpLocks/>
          </p:cNvCxnSpPr>
          <p:nvPr/>
        </p:nvCxnSpPr>
        <p:spPr>
          <a:xfrm flipV="1">
            <a:off x="6555812" y="3205137"/>
            <a:ext cx="3059254" cy="3915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478C2A7-6399-7468-6024-AA6A009D7AB7}"/>
              </a:ext>
            </a:extLst>
          </p:cNvPr>
          <p:cNvCxnSpPr>
            <a:cxnSpLocks/>
            <a:stCxn id="19" idx="3"/>
            <a:endCxn id="11" idx="2"/>
          </p:cNvCxnSpPr>
          <p:nvPr/>
        </p:nvCxnSpPr>
        <p:spPr>
          <a:xfrm>
            <a:off x="6555812" y="2248223"/>
            <a:ext cx="541070" cy="0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6C09816E-401F-9D18-95CA-DB98A609A78C}"/>
              </a:ext>
            </a:extLst>
          </p:cNvPr>
          <p:cNvCxnSpPr>
            <a:cxnSpLocks/>
            <a:endCxn id="21" idx="1"/>
          </p:cNvCxnSpPr>
          <p:nvPr/>
        </p:nvCxnSpPr>
        <p:spPr>
          <a:xfrm rot="16200000" flipH="1">
            <a:off x="4000475" y="3493431"/>
            <a:ext cx="2044944" cy="1964576"/>
          </a:xfrm>
          <a:prstGeom prst="bentConnector2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7BCFD36-DB47-E6A0-FFE8-14266AA2B559}"/>
              </a:ext>
            </a:extLst>
          </p:cNvPr>
          <p:cNvCxnSpPr>
            <a:cxnSpLocks/>
          </p:cNvCxnSpPr>
          <p:nvPr/>
        </p:nvCxnSpPr>
        <p:spPr>
          <a:xfrm>
            <a:off x="7764004" y="5484058"/>
            <a:ext cx="1851062" cy="14133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1">
            <a:extLst>
              <a:ext uri="{FF2B5EF4-FFF2-40B4-BE49-F238E27FC236}">
                <a16:creationId xmlns:a16="http://schemas.microsoft.com/office/drawing/2014/main" id="{6CFA5647-C25F-27D5-66D3-5AAF19A4A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209" y="-1326740"/>
            <a:ext cx="10576631" cy="416966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MCP Flow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204C3E-7AB0-92D9-FF0B-9841452D6E41}"/>
              </a:ext>
            </a:extLst>
          </p:cNvPr>
          <p:cNvSpPr txBox="1"/>
          <p:nvPr/>
        </p:nvSpPr>
        <p:spPr>
          <a:xfrm rot="18906247">
            <a:off x="4291964" y="2513150"/>
            <a:ext cx="478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MCP</a:t>
            </a:r>
            <a:endParaRPr lang="en-GB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3174338-42CA-9768-9BF1-12A5D4EB8D8B}"/>
              </a:ext>
            </a:extLst>
          </p:cNvPr>
          <p:cNvSpPr txBox="1"/>
          <p:nvPr/>
        </p:nvSpPr>
        <p:spPr>
          <a:xfrm>
            <a:off x="7126865" y="3223070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WEB API</a:t>
            </a:r>
            <a:endParaRPr lang="en-GB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D75F78E-3DF4-01A6-FFB0-DB1B16F17152}"/>
              </a:ext>
            </a:extLst>
          </p:cNvPr>
          <p:cNvSpPr txBox="1"/>
          <p:nvPr/>
        </p:nvSpPr>
        <p:spPr>
          <a:xfrm>
            <a:off x="4339756" y="3269678"/>
            <a:ext cx="478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MCP</a:t>
            </a:r>
            <a:endParaRPr lang="en-GB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F165E8-A129-D408-8608-E785347D148D}"/>
              </a:ext>
            </a:extLst>
          </p:cNvPr>
          <p:cNvSpPr txBox="1"/>
          <p:nvPr/>
        </p:nvSpPr>
        <p:spPr>
          <a:xfrm>
            <a:off x="8780280" y="5507871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WEB API</a:t>
            </a:r>
            <a:endParaRPr lang="en-GB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F3D2B53-5F67-F8CF-EBF8-301276888403}"/>
              </a:ext>
            </a:extLst>
          </p:cNvPr>
          <p:cNvSpPr txBox="1"/>
          <p:nvPr/>
        </p:nvSpPr>
        <p:spPr>
          <a:xfrm>
            <a:off x="4345519" y="5543259"/>
            <a:ext cx="478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MCP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02B9896-8E46-195A-3F54-13C208F6A174}"/>
              </a:ext>
            </a:extLst>
          </p:cNvPr>
          <p:cNvCxnSpPr>
            <a:cxnSpLocks/>
          </p:cNvCxnSpPr>
          <p:nvPr/>
        </p:nvCxnSpPr>
        <p:spPr>
          <a:xfrm>
            <a:off x="2188227" y="3205136"/>
            <a:ext cx="404824" cy="0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38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51" grpId="0"/>
      <p:bldP spid="54" grpId="0"/>
      <p:bldP spid="55" grpId="0"/>
      <p:bldP spid="56" grpId="0"/>
      <p:bldP spid="57" grpId="0"/>
    </p:bldLst>
  </p:timing>
</p:sld>
</file>

<file path=ppt/theme/theme1.xml><?xml version="1.0" encoding="utf-8"?>
<a:theme xmlns:a="http://schemas.openxmlformats.org/drawingml/2006/main" name="1_Dem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Dem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_Dem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ef5da91-0831-42fa-860c-d84acea2b669" xsi:nil="true"/>
    <lcf76f155ced4ddcb4097134ff3c332f xmlns="d8121912-130d-4688-8a96-8cf2c237709c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6131E5EFD16140B6B7F4892B3B1EDF" ma:contentTypeVersion="13" ma:contentTypeDescription="Create a new document." ma:contentTypeScope="" ma:versionID="145255e663cdc3e6e9cba0ee678cd235">
  <xsd:schema xmlns:xsd="http://www.w3.org/2001/XMLSchema" xmlns:xs="http://www.w3.org/2001/XMLSchema" xmlns:p="http://schemas.microsoft.com/office/2006/metadata/properties" xmlns:ns2="d8121912-130d-4688-8a96-8cf2c237709c" xmlns:ns3="cef5da91-0831-42fa-860c-d84acea2b669" targetNamespace="http://schemas.microsoft.com/office/2006/metadata/properties" ma:root="true" ma:fieldsID="871e515fac4f99d2d7b2b65d09122d2d" ns2:_="" ns3:_="">
    <xsd:import namespace="d8121912-130d-4688-8a96-8cf2c237709c"/>
    <xsd:import namespace="cef5da91-0831-42fa-860c-d84acea2b66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121912-130d-4688-8a96-8cf2c23770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cb3eaf0a-ec7c-4c5b-b578-2d5a923ed71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f5da91-0831-42fa-860c-d84acea2b669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f9dfd23f-fefb-4f7f-bb4d-3c7d3fc8a426}" ma:internalName="TaxCatchAll" ma:showField="CatchAllData" ma:web="cef5da91-0831-42fa-860c-d84acea2b66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4A8BFCE-5DAA-4E65-8EC3-6DC152FDE6F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22C31F1-2B60-498B-97F0-D1FDB6AF853A}">
  <ds:schemaRefs>
    <ds:schemaRef ds:uri="http://schemas.microsoft.com/office/2006/metadata/properties"/>
    <ds:schemaRef ds:uri="http://schemas.microsoft.com/office/infopath/2007/PartnerControls"/>
    <ds:schemaRef ds:uri="cef5da91-0831-42fa-860c-d84acea2b669"/>
    <ds:schemaRef ds:uri="d8121912-130d-4688-8a96-8cf2c237709c"/>
  </ds:schemaRefs>
</ds:datastoreItem>
</file>

<file path=customXml/itemProps3.xml><?xml version="1.0" encoding="utf-8"?>
<ds:datastoreItem xmlns:ds="http://schemas.openxmlformats.org/officeDocument/2006/customXml" ds:itemID="{3F3A74D9-2549-45ED-B05E-F08B90E8FF3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8121912-130d-4688-8a96-8cf2c237709c"/>
    <ds:schemaRef ds:uri="cef5da91-0831-42fa-860c-d84acea2b6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762</Words>
  <Application>Microsoft Office PowerPoint</Application>
  <PresentationFormat>Custom</PresentationFormat>
  <Paragraphs>131</Paragraphs>
  <Slides>20</Slides>
  <Notes>16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Aptos</vt:lpstr>
      <vt:lpstr>Arial</vt:lpstr>
      <vt:lpstr>Calibri</vt:lpstr>
      <vt:lpstr>Segoe UI</vt:lpstr>
      <vt:lpstr>Segoe UI Semibold</vt:lpstr>
      <vt:lpstr>Segoe UI Variable Display Semibold</vt:lpstr>
      <vt:lpstr>1_Demo</vt:lpstr>
      <vt:lpstr>1_Tema di Office</vt:lpstr>
      <vt:lpstr>4_Tema di Office</vt:lpstr>
      <vt:lpstr>3_Tema di Office</vt:lpstr>
      <vt:lpstr>2_Tema di Office</vt:lpstr>
      <vt:lpstr>Demo</vt:lpstr>
      <vt:lpstr>2_Demo</vt:lpstr>
      <vt:lpstr>Session Banner - Bring Your Own MCP Server on Azure</vt:lpstr>
      <vt:lpstr>Bring Your Own MCP Server on Azure</vt:lpstr>
      <vt:lpstr>Event Sponsors</vt:lpstr>
      <vt:lpstr>Bring Your Own MCP Server on Azure</vt:lpstr>
      <vt:lpstr>PowerPoint Presentation</vt:lpstr>
      <vt:lpstr>The Evolution of Communication Protocols</vt:lpstr>
      <vt:lpstr>MCP Deep-Dive </vt:lpstr>
      <vt:lpstr>MCP Deep-Dive </vt:lpstr>
      <vt:lpstr>MCP Flow</vt:lpstr>
      <vt:lpstr>PowerPoint Presentation</vt:lpstr>
      <vt:lpstr>MCP Server on Azure</vt:lpstr>
      <vt:lpstr>Demo: Bring Your Own MCP Server on Azure</vt:lpstr>
      <vt:lpstr>PowerPoint Presentation</vt:lpstr>
      <vt:lpstr>Microsoft MCP Servers</vt:lpstr>
      <vt:lpstr>Click to edit Master title style</vt:lpstr>
      <vt:lpstr>PowerPoint Presentation</vt:lpstr>
      <vt:lpstr>PowerPoint Presentation</vt:lpstr>
      <vt:lpstr>MCP Servers and Current Challenges</vt:lpstr>
      <vt:lpstr>Questions &amp; Discussion</vt:lpstr>
      <vt:lpstr>Please Vote for This Session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for Bring Your Own MCP Server on Azure</dc:title>
  <dc:subject>Conference session: Bring Your Own MCP Server on Azure</dc:subject>
  <dc:creator>Congiu Luca</dc:creator>
  <cp:lastModifiedBy>Luca Congiu</cp:lastModifiedBy>
  <cp:revision>42</cp:revision>
  <dcterms:created xsi:type="dcterms:W3CDTF">2019-05-12T19:24:58Z</dcterms:created>
  <dcterms:modified xsi:type="dcterms:W3CDTF">2025-06-20T14:58:39Z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0x010100FD6131E5EFD16140B6B7F4892B3B1EDF</vt:lpwstr>
  </property>
  <property fmtid="{D5CDD505-2E9C-101B-9397-08002B2CF9AE}" pid="3" name="MediaServiceImageTags">
    <vt:lpwstr/>
  </property>
</Properties>
</file>